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1" r:id="rId7"/>
    <p:sldId id="272" r:id="rId8"/>
    <p:sldId id="273" r:id="rId9"/>
    <p:sldId id="274" r:id="rId10"/>
    <p:sldId id="275" r:id="rId11"/>
    <p:sldId id="276" r:id="rId12"/>
    <p:sldId id="270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E4FA-8C8B-CD48-AAF9-A4974AABF9AD}" type="datetimeFigureOut">
              <a:rPr lang="en-US" smtClean="0"/>
              <a:pPr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F629-59FE-DD45-9168-8E055CBF9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E4FA-8C8B-CD48-AAF9-A4974AABF9AD}" type="datetimeFigureOut">
              <a:rPr lang="en-US" smtClean="0"/>
              <a:pPr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F629-59FE-DD45-9168-8E055CBF9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E4FA-8C8B-CD48-AAF9-A4974AABF9AD}" type="datetimeFigureOut">
              <a:rPr lang="en-US" smtClean="0"/>
              <a:pPr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F629-59FE-DD45-9168-8E055CBF9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E4FA-8C8B-CD48-AAF9-A4974AABF9AD}" type="datetimeFigureOut">
              <a:rPr lang="en-US" smtClean="0"/>
              <a:pPr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F629-59FE-DD45-9168-8E055CBF9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E4FA-8C8B-CD48-AAF9-A4974AABF9AD}" type="datetimeFigureOut">
              <a:rPr lang="en-US" smtClean="0"/>
              <a:pPr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F629-59FE-DD45-9168-8E055CBF9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E4FA-8C8B-CD48-AAF9-A4974AABF9AD}" type="datetimeFigureOut">
              <a:rPr lang="en-US" smtClean="0"/>
              <a:pPr/>
              <a:t>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F629-59FE-DD45-9168-8E055CBF9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E4FA-8C8B-CD48-AAF9-A4974AABF9AD}" type="datetimeFigureOut">
              <a:rPr lang="en-US" smtClean="0"/>
              <a:pPr/>
              <a:t>1/2/17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F629-59FE-DD45-9168-8E055CBF9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E4FA-8C8B-CD48-AAF9-A4974AABF9AD}" type="datetimeFigureOut">
              <a:rPr lang="en-US" smtClean="0"/>
              <a:pPr/>
              <a:t>1/2/17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F629-59FE-DD45-9168-8E055CBF9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E4FA-8C8B-CD48-AAF9-A4974AABF9AD}" type="datetimeFigureOut">
              <a:rPr lang="en-US" smtClean="0"/>
              <a:pPr/>
              <a:t>1/2/17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F629-59FE-DD45-9168-8E055CBF9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E4FA-8C8B-CD48-AAF9-A4974AABF9AD}" type="datetimeFigureOut">
              <a:rPr lang="en-US" smtClean="0"/>
              <a:pPr/>
              <a:t>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F629-59FE-DD45-9168-8E055CBF9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E4FA-8C8B-CD48-AAF9-A4974AABF9AD}" type="datetimeFigureOut">
              <a:rPr lang="en-US" smtClean="0"/>
              <a:pPr/>
              <a:t>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F629-59FE-DD45-9168-8E055CBF9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AE4FA-8C8B-CD48-AAF9-A4974AABF9AD}" type="datetimeFigureOut">
              <a:rPr lang="en-US" smtClean="0"/>
              <a:pPr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9F629-59FE-DD45-9168-8E055CBF9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En Classe (in the </a:t>
            </a:r>
            <a:r>
              <a:rPr lang="fr-FR" b="1" dirty="0" err="1" smtClean="0"/>
              <a:t>classroom</a:t>
            </a:r>
            <a:r>
              <a:rPr lang="fr-FR" b="1" dirty="0" smtClean="0"/>
              <a:t>)</a:t>
            </a:r>
            <a:br>
              <a:rPr lang="fr-FR" b="1" dirty="0" smtClean="0"/>
            </a:br>
            <a:endParaRPr lang="fr-F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061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Qu’est-ce que c’est?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788" y="2209800"/>
            <a:ext cx="18764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3666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Qu’est-ce que c’est?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043113"/>
            <a:ext cx="2119313" cy="356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0217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Qu’est-ce que c’est?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Point </a:t>
            </a:r>
            <a:r>
              <a:rPr lang="fr-FR" dirty="0" err="1" smtClean="0"/>
              <a:t>at</a:t>
            </a:r>
            <a:r>
              <a:rPr lang="fr-FR" dirty="0" smtClean="0"/>
              <a:t> 8 </a:t>
            </a:r>
            <a:r>
              <a:rPr lang="fr-FR" dirty="0" err="1" smtClean="0"/>
              <a:t>different</a:t>
            </a:r>
            <a:r>
              <a:rPr lang="fr-FR" dirty="0" smtClean="0"/>
              <a:t> items </a:t>
            </a:r>
            <a:r>
              <a:rPr lang="fr-FR" dirty="0" err="1" smtClean="0"/>
              <a:t>around</a:t>
            </a:r>
            <a:r>
              <a:rPr lang="fr-FR" dirty="0" smtClean="0"/>
              <a:t> the room and </a:t>
            </a:r>
            <a:r>
              <a:rPr lang="fr-FR" dirty="0" err="1" smtClean="0"/>
              <a:t>ask</a:t>
            </a:r>
            <a:r>
              <a:rPr lang="fr-FR" dirty="0" smtClean="0"/>
              <a:t> a </a:t>
            </a:r>
            <a:r>
              <a:rPr lang="fr-FR" dirty="0" err="1" smtClean="0"/>
              <a:t>classmate</a:t>
            </a:r>
            <a:r>
              <a:rPr lang="fr-FR" dirty="0" smtClean="0"/>
              <a:t> to </a:t>
            </a:r>
            <a:r>
              <a:rPr lang="fr-FR" dirty="0" err="1" smtClean="0"/>
              <a:t>identify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Ex: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- </a:t>
            </a:r>
            <a:r>
              <a:rPr lang="fr-FR" b="1" dirty="0" smtClean="0"/>
              <a:t>Qu’est-ce que c’est?</a:t>
            </a:r>
          </a:p>
          <a:p>
            <a:pPr marL="0" indent="0">
              <a:buNone/>
            </a:pPr>
            <a:r>
              <a:rPr lang="fr-FR" b="1" dirty="0" smtClean="0"/>
              <a:t>       - C’est un stylo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89636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a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classroom.</a:t>
            </a:r>
          </a:p>
          <a:p>
            <a:r>
              <a:rPr lang="en-US" dirty="0" smtClean="0"/>
              <a:t>Label at least 10 objects/persons (from the new vocabulary list we have </a:t>
            </a:r>
            <a:r>
              <a:rPr lang="en-US" smtClean="0"/>
              <a:t>just looked at)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67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Chassez l’intrus</a:t>
            </a:r>
            <a:br>
              <a:rPr lang="fr-FR" b="1" dirty="0" smtClean="0"/>
            </a:br>
            <a:r>
              <a:rPr lang="fr-FR" b="1" dirty="0" err="1" smtClean="0"/>
              <a:t>Circle</a:t>
            </a:r>
            <a:r>
              <a:rPr lang="fr-FR" b="1" dirty="0" smtClean="0"/>
              <a:t> the </a:t>
            </a:r>
            <a:r>
              <a:rPr lang="fr-FR" b="1" dirty="0" err="1" smtClean="0"/>
              <a:t>word</a:t>
            </a:r>
            <a:r>
              <a:rPr lang="fr-FR" b="1" dirty="0" smtClean="0"/>
              <a:t> </a:t>
            </a:r>
            <a:r>
              <a:rPr lang="fr-FR" b="1" dirty="0" err="1" smtClean="0"/>
              <a:t>that</a:t>
            </a:r>
            <a:r>
              <a:rPr lang="fr-FR" b="1" dirty="0" smtClean="0"/>
              <a:t> </a:t>
            </a:r>
            <a:r>
              <a:rPr lang="fr-FR" b="1" dirty="0" err="1" smtClean="0"/>
              <a:t>does</a:t>
            </a:r>
            <a:r>
              <a:rPr lang="fr-FR" b="1" dirty="0" smtClean="0"/>
              <a:t> not </a:t>
            </a:r>
            <a:r>
              <a:rPr lang="fr-FR" b="1" dirty="0" err="1" smtClean="0"/>
              <a:t>belong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fr-FR" dirty="0" err="1" smtClean="0"/>
              <a:t>étudiant,prof</a:t>
            </a:r>
            <a:r>
              <a:rPr lang="fr-FR" dirty="0" smtClean="0"/>
              <a:t> professeur</a:t>
            </a:r>
          </a:p>
          <a:p>
            <a:pPr marL="514350" indent="-514350">
              <a:buAutoNum type="arabicParenR"/>
            </a:pPr>
            <a:r>
              <a:rPr lang="fr-FR" dirty="0"/>
              <a:t>u</a:t>
            </a:r>
            <a:r>
              <a:rPr lang="fr-FR" dirty="0" smtClean="0"/>
              <a:t>n stylo, un crayon, un cahier</a:t>
            </a:r>
          </a:p>
          <a:p>
            <a:pPr marL="514350" indent="-514350">
              <a:buAutoNum type="arabicParenR"/>
            </a:pPr>
            <a:r>
              <a:rPr lang="fr-FR" dirty="0"/>
              <a:t>u</a:t>
            </a:r>
            <a:r>
              <a:rPr lang="fr-FR" dirty="0" smtClean="0"/>
              <a:t>n livre, un dictionnaire, un stylo</a:t>
            </a:r>
          </a:p>
          <a:p>
            <a:pPr marL="514350" indent="-514350">
              <a:buAutoNum type="arabicParenR"/>
            </a:pPr>
            <a:r>
              <a:rPr lang="fr-FR" dirty="0"/>
              <a:t>u</a:t>
            </a:r>
            <a:r>
              <a:rPr lang="fr-FR" dirty="0" smtClean="0"/>
              <a:t>n homme, un crayon, un garçon</a:t>
            </a:r>
          </a:p>
          <a:p>
            <a:pPr marL="514350" indent="-514350">
              <a:buAutoNum type="arabicParenR"/>
            </a:pPr>
            <a:r>
              <a:rPr lang="fr-FR" dirty="0"/>
              <a:t>u</a:t>
            </a:r>
            <a:r>
              <a:rPr lang="fr-FR" dirty="0" smtClean="0"/>
              <a:t>ne porte, une fenêtre, une chaise</a:t>
            </a:r>
          </a:p>
          <a:p>
            <a:pPr marL="514350" indent="-514350">
              <a:buAutoNum type="arabicParenR"/>
            </a:pPr>
            <a:r>
              <a:rPr lang="fr-FR" dirty="0"/>
              <a:t>u</a:t>
            </a:r>
            <a:r>
              <a:rPr lang="fr-FR" dirty="0" smtClean="0"/>
              <a:t>n crayon, une feuille de papier, un cahier</a:t>
            </a:r>
          </a:p>
          <a:p>
            <a:pPr marL="514350" indent="-514350">
              <a:buAutoNum type="arabicParenR"/>
            </a:pPr>
            <a:r>
              <a:rPr lang="fr-FR" dirty="0"/>
              <a:t>u</a:t>
            </a:r>
            <a:r>
              <a:rPr lang="fr-FR" dirty="0" smtClean="0"/>
              <a:t>ne fille, un sac </a:t>
            </a:r>
            <a:r>
              <a:rPr lang="fr-FR" dirty="0" smtClean="0">
                <a:latin typeface="Cambria"/>
              </a:rPr>
              <a:t>à</a:t>
            </a:r>
            <a:r>
              <a:rPr lang="fr-FR" dirty="0" smtClean="0"/>
              <a:t> dos, un garçon</a:t>
            </a:r>
          </a:p>
          <a:p>
            <a:pPr marL="514350" indent="-514350">
              <a:buAutoNum type="arabicParenR"/>
            </a:pPr>
            <a:endParaRPr lang="fr-FR" dirty="0" smtClean="0"/>
          </a:p>
          <a:p>
            <a:pPr marL="514350" indent="-514350">
              <a:buAutoNum type="arabicParenR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159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Compare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answers</a:t>
            </a:r>
            <a:r>
              <a:rPr lang="fr-FR" dirty="0" smtClean="0"/>
              <a:t> in pairs. </a:t>
            </a:r>
            <a:r>
              <a:rPr lang="fr-FR" dirty="0" err="1" smtClean="0"/>
              <a:t>Explain</a:t>
            </a:r>
            <a:r>
              <a:rPr lang="fr-FR" dirty="0" smtClean="0"/>
              <a:t> </a:t>
            </a:r>
            <a:r>
              <a:rPr lang="fr-FR" dirty="0" err="1" smtClean="0"/>
              <a:t>why</a:t>
            </a:r>
            <a:r>
              <a:rPr lang="fr-FR" dirty="0" smtClean="0"/>
              <a:t> the </a:t>
            </a:r>
            <a:r>
              <a:rPr lang="fr-FR" dirty="0" err="1" smtClean="0"/>
              <a:t>word</a:t>
            </a:r>
            <a:r>
              <a:rPr lang="fr-FR" dirty="0" smtClean="0"/>
              <a:t> </a:t>
            </a:r>
            <a:r>
              <a:rPr lang="fr-FR" dirty="0" err="1" smtClean="0"/>
              <a:t>doesn’t</a:t>
            </a:r>
            <a:r>
              <a:rPr lang="fr-FR" dirty="0" smtClean="0"/>
              <a:t> </a:t>
            </a:r>
            <a:r>
              <a:rPr lang="fr-FR" dirty="0" err="1" smtClean="0"/>
              <a:t>belong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80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Dans mon sac </a:t>
            </a:r>
            <a:r>
              <a:rPr lang="fr-FR" b="1" dirty="0" smtClean="0">
                <a:latin typeface="Cambria"/>
              </a:rPr>
              <a:t>à dos il y a…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 smtClean="0"/>
              <a:t>Make</a:t>
            </a:r>
            <a:r>
              <a:rPr lang="fr-FR" dirty="0" smtClean="0"/>
              <a:t> a </a:t>
            </a:r>
            <a:r>
              <a:rPr lang="fr-FR" dirty="0" err="1" smtClean="0"/>
              <a:t>list</a:t>
            </a:r>
            <a:r>
              <a:rPr lang="fr-FR" dirty="0" smtClean="0"/>
              <a:t> of 6 items </a:t>
            </a:r>
            <a:r>
              <a:rPr lang="fr-FR" dirty="0" err="1" smtClean="0"/>
              <a:t>you</a:t>
            </a:r>
            <a:r>
              <a:rPr lang="fr-FR" dirty="0" smtClean="0"/>
              <a:t> have in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backpack</a:t>
            </a:r>
            <a:r>
              <a:rPr lang="fr-FR" dirty="0" smtClean="0"/>
              <a:t>. </a:t>
            </a:r>
          </a:p>
          <a:p>
            <a:pPr marL="0" indent="0">
              <a:buNone/>
            </a:pPr>
            <a:r>
              <a:rPr lang="fr-FR" dirty="0" smtClean="0"/>
              <a:t>Write 6 </a:t>
            </a:r>
            <a:r>
              <a:rPr lang="fr-FR" b="1" dirty="0" smtClean="0"/>
              <a:t>FULL sentences</a:t>
            </a:r>
            <a:r>
              <a:rPr lang="fr-FR" dirty="0" smtClean="0"/>
              <a:t>!</a:t>
            </a:r>
          </a:p>
          <a:p>
            <a:pPr marL="0" indent="0">
              <a:buNone/>
            </a:pPr>
            <a:r>
              <a:rPr lang="fr-FR" dirty="0" err="1" smtClean="0"/>
              <a:t>Don’t</a:t>
            </a:r>
            <a:r>
              <a:rPr lang="fr-FR" dirty="0" smtClean="0"/>
              <a:t> </a:t>
            </a:r>
            <a:r>
              <a:rPr lang="fr-FR" dirty="0" err="1" smtClean="0"/>
              <a:t>forget</a:t>
            </a:r>
            <a:r>
              <a:rPr lang="fr-FR" dirty="0" smtClean="0"/>
              <a:t> to use articles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2264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Dans le sac </a:t>
            </a:r>
            <a:r>
              <a:rPr lang="fr-FR" b="1" dirty="0" smtClean="0">
                <a:latin typeface="Cambria"/>
              </a:rPr>
              <a:t>à dos de….(nom)  </a:t>
            </a:r>
            <a:br>
              <a:rPr lang="fr-FR" b="1" dirty="0" smtClean="0">
                <a:latin typeface="Cambria"/>
              </a:rPr>
            </a:br>
            <a:r>
              <a:rPr lang="fr-FR" b="1" dirty="0" smtClean="0">
                <a:latin typeface="Cambria"/>
              </a:rPr>
              <a:t>il y a …</a:t>
            </a:r>
            <a:r>
              <a:rPr lang="fr-FR" dirty="0" smtClean="0">
                <a:latin typeface="Cambria"/>
              </a:rPr>
              <a:t/>
            </a:r>
            <a:br>
              <a:rPr lang="fr-FR" dirty="0" smtClean="0">
                <a:latin typeface="Cambria"/>
              </a:rPr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a </a:t>
            </a:r>
            <a:r>
              <a:rPr lang="fr-FR" dirty="0" err="1" smtClean="0"/>
              <a:t>partner</a:t>
            </a:r>
            <a:r>
              <a:rPr lang="fr-FR" dirty="0" smtClean="0"/>
              <a:t>. </a:t>
            </a:r>
          </a:p>
          <a:p>
            <a:pPr marL="0" indent="0">
              <a:buNone/>
            </a:pPr>
            <a:r>
              <a:rPr lang="fr-FR" dirty="0" smtClean="0"/>
              <a:t>He/</a:t>
            </a:r>
            <a:r>
              <a:rPr lang="fr-FR" dirty="0" err="1" smtClean="0"/>
              <a:t>she</a:t>
            </a:r>
            <a:r>
              <a:rPr lang="fr-FR" dirty="0" smtClean="0"/>
              <a:t> tells </a:t>
            </a:r>
            <a:r>
              <a:rPr lang="fr-FR" dirty="0" err="1" smtClean="0"/>
              <a:t>you</a:t>
            </a:r>
            <a:r>
              <a:rPr lang="fr-FR" dirty="0" smtClean="0"/>
              <a:t> the </a:t>
            </a:r>
            <a:r>
              <a:rPr lang="fr-FR" dirty="0" err="1" smtClean="0"/>
              <a:t>list</a:t>
            </a:r>
            <a:r>
              <a:rPr lang="fr-FR" dirty="0" smtClean="0"/>
              <a:t> of items in </a:t>
            </a:r>
            <a:r>
              <a:rPr lang="fr-FR" dirty="0" err="1" smtClean="0"/>
              <a:t>his</a:t>
            </a:r>
            <a:r>
              <a:rPr lang="fr-FR" dirty="0" smtClean="0"/>
              <a:t>/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backpack</a:t>
            </a:r>
            <a:r>
              <a:rPr lang="fr-FR" dirty="0" smtClean="0"/>
              <a:t> and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write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down.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4298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Qu’est-ce que c’est?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563" y="2714625"/>
            <a:ext cx="31908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6593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Qu’est-ce que c’est?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357438"/>
            <a:ext cx="21336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0102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Qu’est-ce que c’est?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2505075"/>
            <a:ext cx="24765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3666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Qu’est-ce que c’est?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38" y="2395538"/>
            <a:ext cx="2219325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3666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233</Words>
  <Application>Microsoft Macintosh PowerPoint</Application>
  <PresentationFormat>On-screen Show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En Classe (in the classroom) </vt:lpstr>
      <vt:lpstr>Chassez l’intrus Circle the word that does not belong</vt:lpstr>
      <vt:lpstr>PowerPoint Presentation</vt:lpstr>
      <vt:lpstr>Dans mon sac à dos il y a…</vt:lpstr>
      <vt:lpstr> Dans le sac à dos de….(nom)   il y a … </vt:lpstr>
      <vt:lpstr>Qu’est-ce que c’est?</vt:lpstr>
      <vt:lpstr>Qu’est-ce que c’est?</vt:lpstr>
      <vt:lpstr>Qu’est-ce que c’est?</vt:lpstr>
      <vt:lpstr>Qu’est-ce que c’est?</vt:lpstr>
      <vt:lpstr>Qu’est-ce que c’est?</vt:lpstr>
      <vt:lpstr>Qu’est-ce que c’est?</vt:lpstr>
      <vt:lpstr>Qu’est-ce que c’est?</vt:lpstr>
      <vt:lpstr>Draw a classroom</vt:lpstr>
    </vt:vector>
  </TitlesOfParts>
  <Company>FALA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cours</dc:title>
  <dc:creator>Nadège Neta</dc:creator>
  <cp:lastModifiedBy>Nadege Neta</cp:lastModifiedBy>
  <cp:revision>9</cp:revision>
  <dcterms:created xsi:type="dcterms:W3CDTF">2015-09-11T19:17:12Z</dcterms:created>
  <dcterms:modified xsi:type="dcterms:W3CDTF">2017-01-02T22:51:18Z</dcterms:modified>
</cp:coreProperties>
</file>