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Default Extension="gif" ContentType="image/gi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844" r:id="rId1"/>
  </p:sldMasterIdLst>
  <p:sldIdLst>
    <p:sldId id="257" r:id="rId2"/>
    <p:sldId id="277" r:id="rId3"/>
    <p:sldId id="27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-11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AEA19B3-BC6D-4E56-93BC-B9B0EF1523FC}" type="datetime1">
              <a:rPr lang="en-US" smtClean="0"/>
              <a:pPr/>
              <a:t>8/31/16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1AD90BA-A4A1-41C2-9DD3-1F9AED156E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9769-0833-6847-90ED-243F0D44B914}" type="datetimeFigureOut">
              <a:rPr lang="en-US" smtClean="0"/>
              <a:t>8/31/16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37EEF-9178-EF49-8F64-E735ED4D9D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9769-0833-6847-90ED-243F0D44B914}" type="datetimeFigureOut">
              <a:rPr lang="en-US" smtClean="0"/>
              <a:t>8/31/16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37EEF-9178-EF49-8F64-E735ED4D9D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5139769-0833-6847-90ED-243F0D44B914}" type="datetimeFigureOut">
              <a:rPr lang="en-US" smtClean="0"/>
              <a:t>8/31/16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2437EEF-9178-EF49-8F64-E735ED4D9D7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D8301A2-9537-4F11-903A-9D7FEDBB449A}" type="datetime1">
              <a:rPr lang="en-US" smtClean="0"/>
              <a:pPr/>
              <a:t>8/31/16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AF02B71-8991-4516-A01E-F1A9ACD28B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9769-0833-6847-90ED-243F0D44B914}" type="datetimeFigureOut">
              <a:rPr lang="en-US" smtClean="0"/>
              <a:t>8/31/16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37EEF-9178-EF49-8F64-E735ED4D9D7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9769-0833-6847-90ED-243F0D44B914}" type="datetimeFigureOut">
              <a:rPr lang="en-US" smtClean="0"/>
              <a:t>8/31/16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37EEF-9178-EF49-8F64-E735ED4D9D7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5139769-0833-6847-90ED-243F0D44B914}" type="datetimeFigureOut">
              <a:rPr lang="en-US" smtClean="0"/>
              <a:t>8/31/16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2437EEF-9178-EF49-8F64-E735ED4D9D7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9769-0833-6847-90ED-243F0D44B914}" type="datetimeFigureOut">
              <a:rPr lang="en-US" smtClean="0"/>
              <a:t>8/31/16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37EEF-9178-EF49-8F64-E735ED4D9D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5139769-0833-6847-90ED-243F0D44B914}" type="datetimeFigureOut">
              <a:rPr lang="en-US" smtClean="0"/>
              <a:t>8/31/16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2437EEF-9178-EF49-8F64-E735ED4D9D74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5139769-0833-6847-90ED-243F0D44B914}" type="datetimeFigureOut">
              <a:rPr lang="en-US" smtClean="0"/>
              <a:t>8/31/16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2437EEF-9178-EF49-8F64-E735ED4D9D74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5139769-0833-6847-90ED-243F0D44B914}" type="datetimeFigureOut">
              <a:rPr lang="en-US" smtClean="0"/>
              <a:t>8/31/16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2437EEF-9178-EF49-8F64-E735ED4D9D7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eg"/><Relationship Id="rId3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eg"/><Relationship Id="rId3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752600"/>
          </a:xfrm>
        </p:spPr>
        <p:txBody>
          <a:bodyPr/>
          <a:lstStyle/>
          <a:p>
            <a:r>
              <a:rPr lang="en-US" dirty="0" err="1" smtClean="0"/>
              <a:t>Qu’est-ce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dirty="0" err="1" smtClean="0"/>
              <a:t>aimes</a:t>
            </a:r>
            <a:r>
              <a:rPr lang="en-US" dirty="0" smtClean="0"/>
              <a:t> faire?</a:t>
            </a:r>
            <a:endParaRPr lang="en-US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495800"/>
            <a:ext cx="64008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Unité</a:t>
            </a:r>
            <a:r>
              <a:rPr lang="en-US" dirty="0" smtClean="0"/>
              <a:t> 2 </a:t>
            </a:r>
          </a:p>
          <a:p>
            <a:r>
              <a:rPr lang="en-US" dirty="0" smtClean="0"/>
              <a:t>Section A</a:t>
            </a:r>
            <a:endParaRPr lang="en-US" dirty="0"/>
          </a:p>
        </p:txBody>
      </p:sp>
      <p:pic>
        <p:nvPicPr>
          <p:cNvPr id="2058" name="Picture 10" descr="http://people.dbq.edu/students/dvashinko/images/sports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2743200"/>
            <a:ext cx="1921852" cy="1638300"/>
          </a:xfrm>
          <a:prstGeom prst="rect">
            <a:avLst/>
          </a:prstGeom>
          <a:noFill/>
        </p:spPr>
      </p:pic>
      <p:pic>
        <p:nvPicPr>
          <p:cNvPr id="2066" name="Picture 18" descr="http://home.comcast.net/~clean.harbor.swim/swimmer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2667000"/>
            <a:ext cx="1762125" cy="1698574"/>
          </a:xfrm>
          <a:prstGeom prst="rect">
            <a:avLst/>
          </a:prstGeom>
          <a:noFill/>
        </p:spPr>
      </p:pic>
      <p:pic>
        <p:nvPicPr>
          <p:cNvPr id="2070" name="Picture 22" descr="http://www.rolemommy.com/much-ado-about-movies-tickets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2895600"/>
            <a:ext cx="1742482" cy="1304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14700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8434" name="Picture 2" descr="http://www.theludlows.com/gallery/albums/album28/talking_pho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2057400"/>
            <a:ext cx="5867400" cy="42481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1470025"/>
          </a:xfrm>
        </p:spPr>
        <p:txBody>
          <a:bodyPr/>
          <a:lstStyle/>
          <a:p>
            <a:r>
              <a:rPr lang="en-US" dirty="0" err="1" smtClean="0"/>
              <a:t>TÉLÉPHONER</a:t>
            </a:r>
            <a:endParaRPr lang="en-US" dirty="0"/>
          </a:p>
        </p:txBody>
      </p:sp>
      <p:pic>
        <p:nvPicPr>
          <p:cNvPr id="18434" name="Picture 2" descr="http://www.theludlows.com/gallery/albums/album28/talking_pho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90623" y="2255714"/>
            <a:ext cx="5593496" cy="40498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838200"/>
            <a:ext cx="8382000" cy="14700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9458" name="Picture 2" descr="http://farm4.static.flickr.com/3154/2680949005_5de228ef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362200"/>
            <a:ext cx="2362200" cy="2952750"/>
          </a:xfrm>
          <a:prstGeom prst="rect">
            <a:avLst/>
          </a:prstGeom>
          <a:noFill/>
        </p:spPr>
      </p:pic>
      <p:pic>
        <p:nvPicPr>
          <p:cNvPr id="19460" name="Picture 4" descr="http://gossip.whyfame.com/files/2010/04/rihanna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2362200"/>
            <a:ext cx="2048709" cy="3009900"/>
          </a:xfrm>
          <a:prstGeom prst="rect">
            <a:avLst/>
          </a:prstGeom>
          <a:noFill/>
        </p:spPr>
      </p:pic>
      <p:pic>
        <p:nvPicPr>
          <p:cNvPr id="19462" name="Picture 6" descr="http://www.buyconcerttickets.us/kenny_chesney_re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2362200"/>
            <a:ext cx="3047998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838200"/>
            <a:ext cx="8382000" cy="1470025"/>
          </a:xfrm>
        </p:spPr>
        <p:txBody>
          <a:bodyPr>
            <a:normAutofit/>
          </a:bodyPr>
          <a:lstStyle/>
          <a:p>
            <a:r>
              <a:rPr lang="en-US" dirty="0" err="1" smtClean="0"/>
              <a:t>ÉCOUTER</a:t>
            </a:r>
            <a:r>
              <a:rPr lang="en-US" dirty="0" smtClean="0"/>
              <a:t> DE LA </a:t>
            </a:r>
            <a:r>
              <a:rPr lang="en-US" dirty="0" err="1" smtClean="0"/>
              <a:t>MUSIQUE</a:t>
            </a:r>
            <a:endParaRPr lang="en-US" dirty="0"/>
          </a:p>
        </p:txBody>
      </p:sp>
      <p:pic>
        <p:nvPicPr>
          <p:cNvPr id="19458" name="Picture 2" descr="http://farm4.static.flickr.com/3154/2680949005_5de228ef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362200"/>
            <a:ext cx="2362200" cy="2952750"/>
          </a:xfrm>
          <a:prstGeom prst="rect">
            <a:avLst/>
          </a:prstGeom>
          <a:noFill/>
        </p:spPr>
      </p:pic>
      <p:pic>
        <p:nvPicPr>
          <p:cNvPr id="19460" name="Picture 4" descr="http://gossip.whyfame.com/files/2010/04/rihanna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2362200"/>
            <a:ext cx="2048709" cy="3009900"/>
          </a:xfrm>
          <a:prstGeom prst="rect">
            <a:avLst/>
          </a:prstGeom>
          <a:noFill/>
        </p:spPr>
      </p:pic>
      <p:pic>
        <p:nvPicPr>
          <p:cNvPr id="19462" name="Picture 6" descr="http://www.buyconcerttickets.us/kenny_chesney_re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2362200"/>
            <a:ext cx="3047998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81000"/>
            <a:ext cx="7772400" cy="14700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482" name="Picture 2" descr="http://images.paraorkut.com/img/pics/images/m/michael_phelps_at_the_olympics-71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981200"/>
            <a:ext cx="5363633" cy="33581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81000"/>
            <a:ext cx="7772400" cy="1470025"/>
          </a:xfrm>
        </p:spPr>
        <p:txBody>
          <a:bodyPr/>
          <a:lstStyle/>
          <a:p>
            <a:r>
              <a:rPr lang="en-US" dirty="0" err="1" smtClean="0"/>
              <a:t>NAGER</a:t>
            </a:r>
            <a:endParaRPr lang="en-US" dirty="0"/>
          </a:p>
        </p:txBody>
      </p:sp>
      <p:pic>
        <p:nvPicPr>
          <p:cNvPr id="20482" name="Picture 2" descr="http://images.paraorkut.com/img/pics/images/m/michael_phelps_at_the_olympics-71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981200"/>
            <a:ext cx="5363633" cy="33581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14700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1506" name="Picture 2" descr="http://www.footankle.com/images/ski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2362200"/>
            <a:ext cx="5820229" cy="38195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1470025"/>
          </a:xfrm>
        </p:spPr>
        <p:txBody>
          <a:bodyPr/>
          <a:lstStyle/>
          <a:p>
            <a:r>
              <a:rPr lang="en-US" dirty="0" smtClean="0"/>
              <a:t>SKIER</a:t>
            </a:r>
            <a:endParaRPr lang="en-US" dirty="0"/>
          </a:p>
        </p:txBody>
      </p:sp>
      <p:pic>
        <p:nvPicPr>
          <p:cNvPr id="21506" name="Picture 2" descr="http://www.footankle.com/images/ski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2362200"/>
            <a:ext cx="5820229" cy="38195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762000"/>
            <a:ext cx="7772400" cy="14700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2530" name="Picture 2" descr="http://wdwdailynews.com/wp-content/uploads/2010/12/pirates-of-the-caribbean-4-depp-and-cru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2133600"/>
            <a:ext cx="3810000" cy="3864429"/>
          </a:xfrm>
          <a:prstGeom prst="rect">
            <a:avLst/>
          </a:prstGeom>
          <a:noFill/>
        </p:spPr>
      </p:pic>
      <p:pic>
        <p:nvPicPr>
          <p:cNvPr id="22534" name="Picture 6" descr="http://www.hollywoodgo.com/wp-content/uploads/2010/12/johnny-dep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2133600"/>
            <a:ext cx="2990850" cy="38741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762000"/>
            <a:ext cx="7772400" cy="1470025"/>
          </a:xfrm>
        </p:spPr>
        <p:txBody>
          <a:bodyPr/>
          <a:lstStyle/>
          <a:p>
            <a:r>
              <a:rPr lang="en-US" dirty="0" err="1" smtClean="0"/>
              <a:t>ALLER</a:t>
            </a:r>
            <a:r>
              <a:rPr lang="en-US" dirty="0" smtClean="0"/>
              <a:t> AU </a:t>
            </a:r>
            <a:r>
              <a:rPr lang="en-US" dirty="0" err="1" smtClean="0"/>
              <a:t>CINÉMA</a:t>
            </a:r>
            <a:endParaRPr lang="en-US" dirty="0"/>
          </a:p>
        </p:txBody>
      </p:sp>
      <p:pic>
        <p:nvPicPr>
          <p:cNvPr id="22530" name="Picture 2" descr="http://wdwdailynews.com/wp-content/uploads/2010/12/pirates-of-the-caribbean-4-depp-and-cru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2536328"/>
            <a:ext cx="3810000" cy="3864429"/>
          </a:xfrm>
          <a:prstGeom prst="rect">
            <a:avLst/>
          </a:prstGeom>
          <a:noFill/>
        </p:spPr>
      </p:pic>
      <p:pic>
        <p:nvPicPr>
          <p:cNvPr id="22534" name="Picture 6" descr="http://www.hollywoodgo.com/wp-content/uploads/2010/12/johnny-dep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2536328"/>
            <a:ext cx="2990850" cy="38741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81" name="Picture 9" descr="http://www.acys.org/imgs/Soccer/soccer%20ba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447800"/>
            <a:ext cx="4419600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JOUER</a:t>
            </a:r>
            <a:r>
              <a:rPr lang="en-US" dirty="0" smtClean="0"/>
              <a:t> AU FOOT</a:t>
            </a:r>
            <a:endParaRPr lang="en-US" dirty="0"/>
          </a:p>
        </p:txBody>
      </p:sp>
      <p:pic>
        <p:nvPicPr>
          <p:cNvPr id="3081" name="Picture 9" descr="http://www.acys.org/imgs/Soccer/soccer%20ba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447800"/>
            <a:ext cx="4419600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700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5362" name="Picture 2" descr="http://1.bp.blogspot.com/_EB1Lty3Je7E/TGSvO4JPyBI/AAAAAAAABLE/46wVhyFkJ-I/s1600/Hawaii+Five-0+Cov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2057400"/>
            <a:ext cx="2723177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70025"/>
          </a:xfrm>
        </p:spPr>
        <p:txBody>
          <a:bodyPr/>
          <a:lstStyle/>
          <a:p>
            <a:r>
              <a:rPr lang="en-US" dirty="0" err="1" smtClean="0"/>
              <a:t>REGARDER</a:t>
            </a:r>
            <a:r>
              <a:rPr lang="en-US" dirty="0" smtClean="0"/>
              <a:t> LA </a:t>
            </a:r>
            <a:r>
              <a:rPr lang="en-US" dirty="0" err="1" smtClean="0"/>
              <a:t>TÉLÉ</a:t>
            </a:r>
            <a:endParaRPr lang="en-US" dirty="0"/>
          </a:p>
        </p:txBody>
      </p:sp>
      <p:pic>
        <p:nvPicPr>
          <p:cNvPr id="15362" name="Picture 2" descr="http://1.bp.blogspot.com/_EB1Lty3Je7E/TGSvO4JPyBI/AAAAAAAABLE/46wVhyFkJ-I/s1600/Hawaii+Five-0+Cov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2057400"/>
            <a:ext cx="2723177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14700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6386" name="Picture 2" descr="http://santeeweb.esu1.org/Pictures/basketball%20pic%2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2362200"/>
            <a:ext cx="2990850" cy="3333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1470025"/>
          </a:xfrm>
        </p:spPr>
        <p:txBody>
          <a:bodyPr/>
          <a:lstStyle/>
          <a:p>
            <a:r>
              <a:rPr lang="en-US" dirty="0" err="1" smtClean="0"/>
              <a:t>JOUER</a:t>
            </a:r>
            <a:r>
              <a:rPr lang="en-US" dirty="0" smtClean="0"/>
              <a:t> AU BASKET</a:t>
            </a:r>
            <a:endParaRPr lang="en-US" dirty="0"/>
          </a:p>
        </p:txBody>
      </p:sp>
      <p:pic>
        <p:nvPicPr>
          <p:cNvPr id="16386" name="Picture 2" descr="http://santeeweb.esu1.org/Pictures/basketball%20pic%2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2362200"/>
            <a:ext cx="2990850" cy="3333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609600"/>
            <a:ext cx="7772400" cy="14700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7410" name="Picture 2" descr="http://www.hchc.edu/assets/images/clipart/Study%20Skills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2133600"/>
            <a:ext cx="4676775" cy="3886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609600"/>
            <a:ext cx="7772400" cy="1470025"/>
          </a:xfrm>
        </p:spPr>
        <p:txBody>
          <a:bodyPr/>
          <a:lstStyle/>
          <a:p>
            <a:r>
              <a:rPr lang="en-US" dirty="0" err="1" smtClean="0"/>
              <a:t>ÉTUDIER</a:t>
            </a:r>
            <a:endParaRPr lang="en-US" dirty="0"/>
          </a:p>
        </p:txBody>
      </p:sp>
      <p:pic>
        <p:nvPicPr>
          <p:cNvPr id="17410" name="Picture 2" descr="http://www.hchc.edu/assets/images/clipart/Study%20Skills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2133600"/>
            <a:ext cx="4676775" cy="3886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Oriel.thmx</Template>
  <TotalTime>2</TotalTime>
  <Words>32</Words>
  <Application>Microsoft Macintosh PowerPoint</Application>
  <PresentationFormat>On-screen Show (4:3)</PresentationFormat>
  <Paragraphs>12</Paragraphs>
  <Slides>19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Oriel</vt:lpstr>
      <vt:lpstr>Qu’est-ce que tu aimes faire?</vt:lpstr>
      <vt:lpstr>Slide 2</vt:lpstr>
      <vt:lpstr>JOUER AU FOOT</vt:lpstr>
      <vt:lpstr>Slide 4</vt:lpstr>
      <vt:lpstr>REGARDER LA TÉLÉ</vt:lpstr>
      <vt:lpstr>Slide 6</vt:lpstr>
      <vt:lpstr>JOUER AU BASKET</vt:lpstr>
      <vt:lpstr>Slide 8</vt:lpstr>
      <vt:lpstr>ÉTUDIER</vt:lpstr>
      <vt:lpstr>Slide 10</vt:lpstr>
      <vt:lpstr>TÉLÉPHONER</vt:lpstr>
      <vt:lpstr>Slide 12</vt:lpstr>
      <vt:lpstr>ÉCOUTER DE LA MUSIQUE</vt:lpstr>
      <vt:lpstr>Slide 14</vt:lpstr>
      <vt:lpstr>NAGER</vt:lpstr>
      <vt:lpstr>Slide 16</vt:lpstr>
      <vt:lpstr>SKIER</vt:lpstr>
      <vt:lpstr>Slide 18</vt:lpstr>
      <vt:lpstr>ALLER AU CINÉMA</vt:lpstr>
    </vt:vector>
  </TitlesOfParts>
  <Company>FALA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Qu’est-ce que tu aimes faire?</dc:title>
  <dc:creator>Nadège Neta</dc:creator>
  <cp:lastModifiedBy>Nadège Neta</cp:lastModifiedBy>
  <cp:revision>1</cp:revision>
  <dcterms:created xsi:type="dcterms:W3CDTF">2016-08-31T18:17:30Z</dcterms:created>
  <dcterms:modified xsi:type="dcterms:W3CDTF">2016-08-31T18:19:50Z</dcterms:modified>
</cp:coreProperties>
</file>