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3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7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3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0FEA-3C73-E640-8B70-C581F0780272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BC6B-3B44-4749-8303-626E9D6B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Conversation-at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9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You and your partner are studying together for a math quiz (</a:t>
            </a:r>
            <a:r>
              <a:rPr lang="en-US" sz="2300" dirty="0" err="1" smtClean="0"/>
              <a:t>une</a:t>
            </a:r>
            <a:r>
              <a:rPr lang="en-US" sz="2300" dirty="0" smtClean="0"/>
              <a:t> </a:t>
            </a:r>
            <a:r>
              <a:rPr lang="en-US" sz="2300" dirty="0" err="1" smtClean="0"/>
              <a:t>interro</a:t>
            </a:r>
            <a:r>
              <a:rPr lang="en-US" sz="2300" dirty="0" smtClean="0"/>
              <a:t>)</a:t>
            </a:r>
          </a:p>
          <a:p>
            <a:r>
              <a:rPr lang="en-US" sz="2300" dirty="0" smtClean="0"/>
              <a:t>You can’t find your notebook to study</a:t>
            </a:r>
          </a:p>
          <a:p>
            <a:r>
              <a:rPr lang="en-US" sz="2300" dirty="0" smtClean="0"/>
              <a:t>Your friend doesn’t have his/her notebook</a:t>
            </a:r>
          </a:p>
          <a:p>
            <a:r>
              <a:rPr lang="en-US" sz="2300" dirty="0" smtClean="0"/>
              <a:t>You both go through your backpack and say aloud what’s in there</a:t>
            </a:r>
          </a:p>
          <a:p>
            <a:r>
              <a:rPr lang="en-US" sz="2300" dirty="0" smtClean="0"/>
              <a:t>Finally, you see the notebook on the table behind the computer</a:t>
            </a:r>
          </a:p>
          <a:p>
            <a:r>
              <a:rPr lang="en-US" sz="2300" dirty="0" smtClean="0"/>
              <a:t>You say that you need to study, but you are hungry and thirsty</a:t>
            </a:r>
          </a:p>
          <a:p>
            <a:r>
              <a:rPr lang="en-US" sz="2300" dirty="0" smtClean="0"/>
              <a:t>Invite your friend to go to the cafe</a:t>
            </a:r>
          </a:p>
          <a:p>
            <a:r>
              <a:rPr lang="en-US" sz="2300" dirty="0" smtClean="0"/>
              <a:t>Say what you would like to eat/drink.</a:t>
            </a:r>
          </a:p>
          <a:p>
            <a:r>
              <a:rPr lang="en-US" sz="2300" dirty="0" smtClean="0"/>
              <a:t>Go to the café!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202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Conversation-at school</vt:lpstr>
      <vt:lpstr>Conversation</vt:lpstr>
    </vt:vector>
  </TitlesOfParts>
  <Company>FALA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Conversation-at school</dc:title>
  <dc:creator>Nadege Neta</dc:creator>
  <cp:lastModifiedBy>Nadege Neta</cp:lastModifiedBy>
  <cp:revision>1</cp:revision>
  <dcterms:created xsi:type="dcterms:W3CDTF">2017-01-12T15:22:44Z</dcterms:created>
  <dcterms:modified xsi:type="dcterms:W3CDTF">2017-01-12T15:25:29Z</dcterms:modified>
</cp:coreProperties>
</file>