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9A2D-F41C-9540-BA8D-B00C75F79291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1AB-C101-7445-A269-6A60A7C2F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9A2D-F41C-9540-BA8D-B00C75F79291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1AB-C101-7445-A269-6A60A7C2F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9A2D-F41C-9540-BA8D-B00C75F79291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1AB-C101-7445-A269-6A60A7C2F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9A2D-F41C-9540-BA8D-B00C75F79291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1AB-C101-7445-A269-6A60A7C2F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9A2D-F41C-9540-BA8D-B00C75F79291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1AB-C101-7445-A269-6A60A7C2F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9A2D-F41C-9540-BA8D-B00C75F79291}" type="datetimeFigureOut">
              <a:rPr lang="en-US" smtClean="0"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1AB-C101-7445-A269-6A60A7C2F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9A2D-F41C-9540-BA8D-B00C75F79291}" type="datetimeFigureOut">
              <a:rPr lang="en-US" smtClean="0"/>
              <a:t>9/15/16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1AB-C101-7445-A269-6A60A7C2F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9A2D-F41C-9540-BA8D-B00C75F79291}" type="datetimeFigureOut">
              <a:rPr lang="en-US" smtClean="0"/>
              <a:t>9/15/16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1AB-C101-7445-A269-6A60A7C2F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9A2D-F41C-9540-BA8D-B00C75F79291}" type="datetimeFigureOut">
              <a:rPr lang="en-US" smtClean="0"/>
              <a:t>9/15/16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1AB-C101-7445-A269-6A60A7C2F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9A2D-F41C-9540-BA8D-B00C75F79291}" type="datetimeFigureOut">
              <a:rPr lang="en-US" smtClean="0"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1AB-C101-7445-A269-6A60A7C2F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59A2D-F41C-9540-BA8D-B00C75F79291}" type="datetimeFigureOut">
              <a:rPr lang="en-US" smtClean="0"/>
              <a:t>9/15/16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431AB-C101-7445-A269-6A60A7C2F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59A2D-F41C-9540-BA8D-B00C75F79291}" type="datetimeFigureOut">
              <a:rPr lang="en-US" smtClean="0"/>
              <a:t>9/15/16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431AB-C101-7445-A269-6A60A7C2FD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-ER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-ER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922"/>
            <a:ext cx="8229600" cy="486924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1)Take the infinitive</a:t>
            </a:r>
          </a:p>
          <a:p>
            <a:pPr>
              <a:buNone/>
            </a:pPr>
            <a:r>
              <a:rPr lang="en-US" dirty="0" smtClean="0"/>
              <a:t>2)Take off the “</a:t>
            </a:r>
            <a:r>
              <a:rPr lang="en-US" dirty="0" err="1" smtClean="0"/>
              <a:t>er</a:t>
            </a:r>
            <a:r>
              <a:rPr lang="en-US" dirty="0" smtClean="0"/>
              <a:t>” ending</a:t>
            </a:r>
          </a:p>
          <a:p>
            <a:pPr>
              <a:buNone/>
            </a:pPr>
            <a:r>
              <a:rPr lang="en-US" dirty="0" smtClean="0"/>
              <a:t>3)Add the following endings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593577"/>
          <a:ext cx="6096000" cy="1371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              (je)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ONS          (nous)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ES         (</a:t>
                      </a:r>
                      <a:r>
                        <a:rPr lang="en-US" sz="2400" dirty="0" err="1" smtClean="0"/>
                        <a:t>tu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EZ             (</a:t>
                      </a:r>
                      <a:r>
                        <a:rPr lang="en-US" sz="2400" dirty="0" err="1" smtClean="0"/>
                        <a:t>vous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            (</a:t>
                      </a:r>
                      <a:r>
                        <a:rPr lang="en-US" sz="2400" dirty="0" err="1" smtClean="0"/>
                        <a:t>il,elle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ENT          (</a:t>
                      </a:r>
                      <a:r>
                        <a:rPr lang="en-US" sz="2400" dirty="0" err="1" smtClean="0"/>
                        <a:t>ils,elles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JOU</a:t>
            </a:r>
            <a:r>
              <a:rPr lang="en-US" dirty="0" smtClean="0">
                <a:solidFill>
                  <a:srgbClr val="FF0000"/>
                </a:solidFill>
              </a:rPr>
              <a:t>ER</a:t>
            </a:r>
            <a:r>
              <a:rPr lang="en-US" dirty="0" smtClean="0"/>
              <a:t> (to play)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9202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JE JOU</a:t>
                      </a:r>
                      <a:r>
                        <a:rPr lang="en-US" sz="3600" b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3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NOUS JOU</a:t>
                      </a:r>
                      <a:r>
                        <a:rPr lang="en-US" sz="3600" b="0" dirty="0" smtClean="0">
                          <a:solidFill>
                            <a:srgbClr val="FF0000"/>
                          </a:solidFill>
                        </a:rPr>
                        <a:t>ONS</a:t>
                      </a:r>
                      <a:endParaRPr lang="en-US" sz="3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TU JOU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VOUS JOU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EZ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IL, ELLE</a:t>
                      </a:r>
                      <a:r>
                        <a:rPr lang="en-US" sz="3600" baseline="0" dirty="0" smtClean="0"/>
                        <a:t> JOU</a:t>
                      </a:r>
                      <a:r>
                        <a:rPr lang="en-US" sz="3600" baseline="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ILS, ELLES JOU</a:t>
                      </a:r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ENT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77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-ER verbs</vt:lpstr>
      <vt:lpstr>-ER verbs</vt:lpstr>
      <vt:lpstr>Example: JOUER (to play)</vt:lpstr>
    </vt:vector>
  </TitlesOfParts>
  <Company>FALA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-ER verbs</dc:title>
  <dc:creator>Nadège Neta</dc:creator>
  <cp:lastModifiedBy>Nadège Neta</cp:lastModifiedBy>
  <cp:revision>1</cp:revision>
  <dcterms:created xsi:type="dcterms:W3CDTF">2016-09-15T17:53:45Z</dcterms:created>
  <dcterms:modified xsi:type="dcterms:W3CDTF">2016-09-15T17:58:20Z</dcterms:modified>
</cp:coreProperties>
</file>