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77" r:id="rId4"/>
    <p:sldId id="278" r:id="rId5"/>
    <p:sldId id="257" r:id="rId6"/>
    <p:sldId id="266" r:id="rId7"/>
    <p:sldId id="267" r:id="rId8"/>
    <p:sldId id="268" r:id="rId9"/>
    <p:sldId id="272" r:id="rId10"/>
    <p:sldId id="258" r:id="rId11"/>
    <p:sldId id="259" r:id="rId12"/>
    <p:sldId id="269" r:id="rId13"/>
    <p:sldId id="271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5F795-7B6C-477B-97BA-0D100B8D04DE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4F47-0038-48EF-BEBE-C5438A4D942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25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Steven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4F47-0038-48EF-BEBE-C5438A4D942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448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Janine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4F47-0038-48EF-BEBE-C5438A4D942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552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facteur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4F47-0038-48EF-BEBE-C5438A4D942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11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Mme </a:t>
            </a:r>
            <a:r>
              <a:rPr lang="fr-FR" dirty="0" err="1" smtClean="0"/>
              <a:t>Longray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4F47-0038-48EF-BEBE-C5438A4D942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367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523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6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963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446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17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153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297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32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692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265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10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AFC3-BD66-4E59-88E5-5231406788AC}" type="datetimeFigureOut">
              <a:rPr lang="fr-FR" smtClean="0"/>
              <a:pPr/>
              <a:t>9/21/16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E7423-E788-4196-B549-E898FD7428A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37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r.wikipedia.org/wiki/St%C3%A9phane_Aubier" TargetMode="External"/><Relationship Id="rId3" Type="http://schemas.openxmlformats.org/officeDocument/2006/relationships/hyperlink" Target="https://fr.wikipedia.org/wiki/Vincent_Pat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google.com/search?rlz=1C1AVSC_enUS444US444&amp;espv=2&amp;biw=1366&amp;bih=667&amp;q=belgium+official+languages&amp;stick=H4sIAAAAAAAAAOPgE-LQz9U3MDQ1ydKSzU620s_JT04syczP00_OL80rKaq0yknMSy9NTE8FAMventwrAAAA&amp;sa=X&amp;ved=0ahUKEwj85tmNoOnLAhXL5iYKHQh-C1wQ6BMImQEoADA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espv=2&amp;rlz=1C1AVSC_enUS444US444&amp;biw=1366&amp;bih=667&amp;q=luxembourg+official+languages&amp;stick=H4sIAAAAAAAAAOPgE-LQz9U3MEk3M9SSzU620s_JT04syczP00_OL80rKaq0yknMSy9NTE8FAKKPIk4rAAAA&amp;sa=X&amp;ved=0ahUKEwjn44zBoOnLAhXGKCYKHY-bD7oQ6BMIoQEoADAX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Panique au village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506" y="3276600"/>
            <a:ext cx="226189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4122" y="187036"/>
            <a:ext cx="2078246" cy="30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264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est-ce?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2182" b="4268"/>
          <a:stretch/>
        </p:blipFill>
        <p:spPr bwMode="auto">
          <a:xfrm>
            <a:off x="2514600" y="1524000"/>
            <a:ext cx="4010025" cy="262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343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Comment s’appelle-t-il?</a:t>
            </a:r>
          </a:p>
          <a:p>
            <a:r>
              <a:rPr lang="fr-FR" sz="3200" dirty="0" smtClean="0"/>
              <a:t>C’est quel animal?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582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est-ce?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" r="36983" b="5297"/>
          <a:stretch/>
        </p:blipFill>
        <p:spPr bwMode="auto">
          <a:xfrm>
            <a:off x="228600" y="1600200"/>
            <a:ext cx="3124200" cy="202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18288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Comment s’appelle-t-elle?</a:t>
            </a:r>
          </a:p>
          <a:p>
            <a:r>
              <a:rPr lang="fr-FR" sz="2800" dirty="0" smtClean="0"/>
              <a:t>C’est quel animal?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125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Est-ce que Cheval aime madame </a:t>
            </a:r>
            <a:r>
              <a:rPr lang="fr-FR" dirty="0" err="1" smtClean="0"/>
              <a:t>Longray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81642"/>
            <a:ext cx="6324600" cy="273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5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que madame </a:t>
            </a:r>
            <a:r>
              <a:rPr lang="fr-FR" dirty="0" err="1" smtClean="0"/>
              <a:t>Longray</a:t>
            </a:r>
            <a:r>
              <a:rPr lang="fr-FR" dirty="0" smtClean="0"/>
              <a:t> </a:t>
            </a:r>
            <a:r>
              <a:rPr lang="fr-FR" dirty="0" smtClean="0"/>
              <a:t>aime?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715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7306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madame</a:t>
            </a:r>
            <a:r>
              <a:rPr lang="en-US" dirty="0" smtClean="0"/>
              <a:t> </a:t>
            </a:r>
            <a:r>
              <a:rPr lang="en-US" dirty="0" err="1" smtClean="0"/>
              <a:t>Longray</a:t>
            </a:r>
            <a:r>
              <a:rPr lang="en-US" dirty="0" smtClean="0"/>
              <a:t> et cheval </a:t>
            </a:r>
            <a:r>
              <a:rPr lang="en-US" dirty="0" err="1" smtClean="0"/>
              <a:t>aiment</a:t>
            </a:r>
            <a:r>
              <a:rPr lang="en-US" dirty="0" smtClean="0"/>
              <a:t> faire?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Ils</a:t>
            </a:r>
            <a:r>
              <a:rPr lang="en-US" dirty="0" smtClean="0"/>
              <a:t> </a:t>
            </a:r>
            <a:r>
              <a:rPr lang="en-US" dirty="0" err="1" smtClean="0"/>
              <a:t>aiment</a:t>
            </a:r>
            <a:r>
              <a:rPr lang="en-US" dirty="0" smtClean="0"/>
              <a:t> _________de la </a:t>
            </a:r>
            <a:r>
              <a:rPr lang="en-US" dirty="0" err="1" smtClean="0"/>
              <a:t>musique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43434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film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Internationally</a:t>
            </a:r>
            <a:r>
              <a:rPr lang="fr-FR" dirty="0" smtClean="0"/>
              <a:t> </a:t>
            </a:r>
            <a:r>
              <a:rPr lang="fr-FR" dirty="0" err="1" smtClean="0"/>
              <a:t>co-produced</a:t>
            </a:r>
            <a:r>
              <a:rPr lang="fr-FR" dirty="0" smtClean="0"/>
              <a:t>. Production of France, </a:t>
            </a:r>
            <a:r>
              <a:rPr lang="fr-FR" dirty="0" err="1" smtClean="0"/>
              <a:t>Belgium</a:t>
            </a:r>
            <a:r>
              <a:rPr lang="fr-FR" smtClean="0"/>
              <a:t>, and Luxembourg</a:t>
            </a:r>
            <a:endParaRPr lang="fr-FR" dirty="0" smtClean="0"/>
          </a:p>
          <a:p>
            <a:r>
              <a:rPr lang="fr-FR" dirty="0" smtClean="0"/>
              <a:t>Release date: 2009</a:t>
            </a:r>
          </a:p>
          <a:p>
            <a:r>
              <a:rPr lang="fr-FR" dirty="0" smtClean="0"/>
              <a:t>The film </a:t>
            </a:r>
            <a:r>
              <a:rPr lang="fr-FR" dirty="0" err="1" smtClean="0"/>
              <a:t>is</a:t>
            </a:r>
            <a:r>
              <a:rPr lang="fr-FR" dirty="0" smtClean="0"/>
              <a:t> an adaptation of a TV show of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endParaRPr lang="fr-FR" dirty="0" smtClean="0"/>
          </a:p>
          <a:p>
            <a:r>
              <a:rPr lang="fr-FR" dirty="0" smtClean="0"/>
              <a:t>Film </a:t>
            </a:r>
            <a:r>
              <a:rPr lang="fr-FR" dirty="0" err="1" smtClean="0"/>
              <a:t>directors</a:t>
            </a:r>
            <a:r>
              <a:rPr lang="fr-FR" dirty="0" smtClean="0"/>
              <a:t>: </a:t>
            </a:r>
            <a:r>
              <a:rPr lang="fr-FR" u="sng" dirty="0">
                <a:hlinkClick r:id="rId2" tooltip="Stéphane Aubier"/>
              </a:rPr>
              <a:t>Stéphane Aubier</a:t>
            </a:r>
            <a:r>
              <a:rPr lang="fr-FR" dirty="0"/>
              <a:t> </a:t>
            </a:r>
            <a:r>
              <a:rPr lang="fr-FR" dirty="0" smtClean="0"/>
              <a:t>and</a:t>
            </a:r>
            <a:r>
              <a:rPr lang="fr-FR" dirty="0"/>
              <a:t> </a:t>
            </a:r>
            <a:r>
              <a:rPr lang="fr-FR" dirty="0">
                <a:hlinkClick r:id="rId3" tooltip="Vincent Patar"/>
              </a:rPr>
              <a:t>Vincent </a:t>
            </a:r>
            <a:r>
              <a:rPr lang="fr-FR" dirty="0" err="1">
                <a:hlinkClick r:id="rId3" tooltip="Vincent Patar"/>
              </a:rPr>
              <a:t>Patar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34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Belgique (</a:t>
            </a:r>
            <a:r>
              <a:rPr lang="fr-FR" dirty="0" err="1" smtClean="0"/>
              <a:t>Belgium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361" y="1600200"/>
            <a:ext cx="45212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00200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828800"/>
            <a:ext cx="167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Official languages</a:t>
            </a:r>
            <a:r>
              <a:rPr lang="en-US" sz="2400" dirty="0"/>
              <a:t>: Dutch, French, German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554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Luxembourg (Luxembourg)</a:t>
            </a:r>
            <a:endParaRPr lang="fr-F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448056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6002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hlinkClick r:id="rId3"/>
              </a:rPr>
              <a:t>Official languages</a:t>
            </a:r>
            <a:r>
              <a:rPr lang="en-US" sz="2000" b="1" dirty="0"/>
              <a:t>: </a:t>
            </a:r>
            <a:endParaRPr lang="en-US" sz="2000" b="1" dirty="0" smtClean="0"/>
          </a:p>
          <a:p>
            <a:r>
              <a:rPr lang="en-US" sz="2000" dirty="0" smtClean="0"/>
              <a:t>German</a:t>
            </a:r>
            <a:r>
              <a:rPr lang="en-US" sz="2000" dirty="0"/>
              <a:t>, French, Luxembourgish</a:t>
            </a:r>
            <a:endParaRPr lang="fr-FR" sz="20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9278" y="1371600"/>
            <a:ext cx="177277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282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s’appellent-ils?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65505"/>
            <a:ext cx="5334000" cy="39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40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s’appelle comment?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787" y="1720056"/>
            <a:ext cx="26384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34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Elle s’appelle comment?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720056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645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s’appelle comment?</a:t>
            </a:r>
            <a:endParaRPr lang="fr-F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256" t="-985" r="25702" b="48673"/>
          <a:stretch/>
        </p:blipFill>
        <p:spPr bwMode="auto">
          <a:xfrm>
            <a:off x="2555993" y="1648691"/>
            <a:ext cx="3041244" cy="39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41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s’appelle comment?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4133"/>
            <a:ext cx="4800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63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169</Words>
  <Application>Microsoft Macintosh PowerPoint</Application>
  <PresentationFormat>On-screen Show (4:3)</PresentationFormat>
  <Paragraphs>38</Paragraphs>
  <Slides>14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Panique au village</vt:lpstr>
      <vt:lpstr>Le film</vt:lpstr>
      <vt:lpstr>La Belgique (Belgium)</vt:lpstr>
      <vt:lpstr>Le Luxembourg (Luxembourg)</vt:lpstr>
      <vt:lpstr>Comment s’appellent-ils?</vt:lpstr>
      <vt:lpstr>Il s’appelle comment?</vt:lpstr>
      <vt:lpstr>Elle s’appelle comment?</vt:lpstr>
      <vt:lpstr>Il s’appelle comment?</vt:lpstr>
      <vt:lpstr>Il s’appelle comment?</vt:lpstr>
      <vt:lpstr>Qui est-ce?</vt:lpstr>
      <vt:lpstr>Qui est-ce?</vt:lpstr>
      <vt:lpstr>Est-ce que Cheval aime madame Longray?</vt:lpstr>
      <vt:lpstr>Qu’est-ce que madame Longray aime?</vt:lpstr>
      <vt:lpstr>Qu’est-ce que madame Longray et cheval aiment faire?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Panique au village</dc:title>
  <dc:creator>nadege</dc:creator>
  <cp:lastModifiedBy>Nadège Neta</cp:lastModifiedBy>
  <cp:revision>15</cp:revision>
  <dcterms:created xsi:type="dcterms:W3CDTF">2016-09-21T18:14:51Z</dcterms:created>
  <dcterms:modified xsi:type="dcterms:W3CDTF">2016-09-21T18:18:41Z</dcterms:modified>
</cp:coreProperties>
</file>