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6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7" r:id="rId19"/>
    <p:sldId id="268" r:id="rId20"/>
    <p:sldId id="269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257" r:id="rId38"/>
    <p:sldId id="258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260" r:id="rId57"/>
    <p:sldId id="261" r:id="rId58"/>
    <p:sldId id="265" r:id="rId59"/>
    <p:sldId id="270" r:id="rId60"/>
    <p:sldId id="271" r:id="rId61"/>
    <p:sldId id="272" r:id="rId62"/>
    <p:sldId id="273" r:id="rId63"/>
    <p:sldId id="274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309FEBF-13CC-7443-A3D8-25F4FDC8BA1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81623D2F-29D9-F445-91DF-193E381B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 </a:t>
            </a:r>
            <a:r>
              <a:rPr lang="en-US" dirty="0" smtClean="0"/>
              <a:t>faire?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Leçon</a:t>
            </a:r>
            <a:r>
              <a:rPr lang="en-US" dirty="0" smtClean="0"/>
              <a:t> B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cousins Yves and Guy</a:t>
            </a:r>
          </a:p>
        </p:txBody>
      </p:sp>
      <p:pic>
        <p:nvPicPr>
          <p:cNvPr id="83970" name="Picture 2" descr="http://image.shutterstock.com/display_pic_with_logo/316051/316051,1240771209,4/stock-photo-two-brothers-climbing-on-a-fence-29192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19400"/>
            <a:ext cx="428625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the school librarian</a:t>
            </a:r>
          </a:p>
        </p:txBody>
      </p:sp>
      <p:pic>
        <p:nvPicPr>
          <p:cNvPr id="84994" name="Picture 2" descr="http://therapyfree.files.wordpress.com/2010/09/libra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00400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girlfriend</a:t>
            </a:r>
          </a:p>
        </p:txBody>
      </p:sp>
      <p:pic>
        <p:nvPicPr>
          <p:cNvPr id="86018" name="Picture 2" descr="http://t1.gstatic.com/images?q=tbn:ANd9GcQg7tf3gTWi_6VuRFxeqmJKTpXm2hOsUgk3IEnmVoSN1a2F_qJ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414822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mom’s friend</a:t>
            </a:r>
          </a:p>
        </p:txBody>
      </p:sp>
      <p:pic>
        <p:nvPicPr>
          <p:cNvPr id="87042" name="Picture 2" descr="http://t3.gstatic.com/images?q=tbn:ANd9GcSNWER_f4U4wEUW-ZUAY8y0F4LcCWqr-AHiwjIkgA18YSHNZk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43200"/>
            <a:ext cx="4170966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bus driver</a:t>
            </a:r>
          </a:p>
        </p:txBody>
      </p:sp>
      <p:pic>
        <p:nvPicPr>
          <p:cNvPr id="88068" name="Picture 4" descr="http://dir.coolclips.com/Industry/Trades/Construction/Trades_People/cartoon_bus_driver_CoolClips_cart0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95600"/>
            <a:ext cx="3543300" cy="364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cats Bernie and CC</a:t>
            </a:r>
          </a:p>
        </p:txBody>
      </p:sp>
      <p:pic>
        <p:nvPicPr>
          <p:cNvPr id="89090" name="Picture 2" descr="http://www.catclipart.net/cat_clipart_images/two_cats_sniffing_nose_to_nose_0071-0908-3115-4431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2857500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</a:t>
            </a:r>
            <a:r>
              <a:rPr lang="en-US" sz="4000" dirty="0" err="1" smtClean="0"/>
              <a:t>Oncle</a:t>
            </a:r>
            <a:r>
              <a:rPr lang="en-US" sz="4000" dirty="0" smtClean="0"/>
              <a:t> Thierry</a:t>
            </a:r>
          </a:p>
        </p:txBody>
      </p:sp>
      <p:pic>
        <p:nvPicPr>
          <p:cNvPr id="90114" name="Picture 2" descr="http://www.morecoloringpages.com/coloring_pages/sm_color/unc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743199"/>
            <a:ext cx="3362325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2 best friends</a:t>
            </a:r>
          </a:p>
        </p:txBody>
      </p:sp>
      <p:pic>
        <p:nvPicPr>
          <p:cNvPr id="91138" name="Picture 2" descr="http://t1.gstatic.com/images?q=tbn:ANd9GcSN1VIkmHArvVoleM6oi_If1pEpGcZn4gfknXXF9wCmqjP0U5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24200"/>
            <a:ext cx="2162175" cy="211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footing running</a:t>
            </a:r>
          </a:p>
          <a:p>
            <a:r>
              <a:rPr lang="en-US" dirty="0" smtClean="0"/>
              <a:t>le camping camping</a:t>
            </a:r>
          </a:p>
          <a:p>
            <a:r>
              <a:rPr lang="en-US" dirty="0" smtClean="0"/>
              <a:t>le roller roller-</a:t>
            </a:r>
            <a:r>
              <a:rPr lang="en-US" dirty="0" err="1" smtClean="0"/>
              <a:t>blading</a:t>
            </a:r>
            <a:endParaRPr lang="en-US" dirty="0" smtClean="0"/>
          </a:p>
          <a:p>
            <a:r>
              <a:rPr lang="en-US" dirty="0" smtClean="0"/>
              <a:t>faire du sport to do sports</a:t>
            </a:r>
          </a:p>
          <a:p>
            <a:r>
              <a:rPr lang="en-US" dirty="0" smtClean="0"/>
              <a:t>faire du roller to go roller-</a:t>
            </a:r>
            <a:r>
              <a:rPr lang="en-US" dirty="0" err="1" smtClean="0"/>
              <a:t>blading</a:t>
            </a:r>
            <a:endParaRPr lang="en-US" dirty="0" smtClean="0"/>
          </a:p>
          <a:p>
            <a:r>
              <a:rPr lang="en-US" dirty="0" smtClean="0"/>
              <a:t>faire du </a:t>
            </a:r>
            <a:r>
              <a:rPr lang="en-US" dirty="0" err="1" smtClean="0"/>
              <a:t>vélo</a:t>
            </a:r>
            <a:r>
              <a:rPr lang="en-US" dirty="0" smtClean="0"/>
              <a:t> to go bike riding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a little</a:t>
            </a:r>
          </a:p>
          <a:p>
            <a:r>
              <a:rPr lang="en-US" dirty="0" err="1" smtClean="0"/>
              <a:t>bien</a:t>
            </a:r>
            <a:r>
              <a:rPr lang="en-US" dirty="0" smtClean="0"/>
              <a:t> really</a:t>
            </a:r>
          </a:p>
          <a:p>
            <a:r>
              <a:rPr lang="en-US" dirty="0" smtClean="0"/>
              <a:t>beaucoup a lot</a:t>
            </a:r>
          </a:p>
          <a:p>
            <a:r>
              <a:rPr lang="en-US" dirty="0" smtClean="0"/>
              <a:t>les films movies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   </a:t>
            </a:r>
            <a:r>
              <a:rPr lang="en-US" dirty="0" err="1" smtClean="0"/>
              <a:t>VOUS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87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TU</a:t>
            </a:r>
            <a:r>
              <a:rPr lang="en-US" dirty="0" smtClean="0"/>
              <a:t>	1.  Is singular AND informal</a:t>
            </a:r>
          </a:p>
          <a:p>
            <a:pPr algn="l"/>
            <a:r>
              <a:rPr lang="en-US" dirty="0" smtClean="0"/>
              <a:t>	2.  Use when speaking to :</a:t>
            </a:r>
          </a:p>
          <a:p>
            <a:pPr algn="l"/>
            <a:r>
              <a:rPr lang="en-US" dirty="0" smtClean="0"/>
              <a:t>		a.  a child</a:t>
            </a:r>
          </a:p>
          <a:p>
            <a:pPr algn="l"/>
            <a:r>
              <a:rPr lang="en-US" dirty="0" smtClean="0"/>
              <a:t>		b.  a pet</a:t>
            </a:r>
          </a:p>
          <a:p>
            <a:pPr algn="l"/>
            <a:r>
              <a:rPr lang="en-US" dirty="0" smtClean="0"/>
              <a:t>		c.  a relative ( even a </a:t>
            </a:r>
          </a:p>
          <a:p>
            <a:pPr algn="l"/>
            <a:r>
              <a:rPr lang="en-US" dirty="0" smtClean="0"/>
              <a:t>		   grandfather )</a:t>
            </a:r>
          </a:p>
          <a:p>
            <a:pPr algn="l"/>
            <a:r>
              <a:rPr lang="en-US" dirty="0" smtClean="0"/>
              <a:t>		d.  a friend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aime</a:t>
            </a:r>
            <a:r>
              <a:rPr lang="en-US" dirty="0" smtClean="0"/>
              <a:t> faire du roller. He likes to go rollerblading.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aime</a:t>
            </a:r>
            <a:r>
              <a:rPr lang="en-US" dirty="0" smtClean="0"/>
              <a:t> faire du </a:t>
            </a:r>
            <a:r>
              <a:rPr lang="en-US" dirty="0" err="1" smtClean="0"/>
              <a:t>vélo</a:t>
            </a:r>
            <a:r>
              <a:rPr lang="en-US" dirty="0" smtClean="0"/>
              <a:t>. She likes to go bike riding.</a:t>
            </a:r>
          </a:p>
          <a:p>
            <a:r>
              <a:rPr lang="en-US" dirty="0" smtClean="0"/>
              <a:t>Nous </a:t>
            </a:r>
            <a:r>
              <a:rPr lang="en-US" dirty="0" err="1" smtClean="0"/>
              <a:t>aimons</a:t>
            </a:r>
            <a:r>
              <a:rPr lang="en-US" dirty="0" smtClean="0"/>
              <a:t> beaucoup faire du footing. We like to go running a lot.</a:t>
            </a:r>
          </a:p>
          <a:p>
            <a:r>
              <a:rPr lang="en-US" dirty="0" smtClean="0"/>
              <a:t>Guillaume </a:t>
            </a:r>
            <a:r>
              <a:rPr lang="en-US" dirty="0" err="1" smtClean="0"/>
              <a:t>aime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faire du camping. Guillaume likes to go camping a little.</a:t>
            </a:r>
          </a:p>
          <a:p>
            <a:r>
              <a:rPr lang="en-US" dirty="0" err="1" smtClean="0"/>
              <a:t>J'aime</a:t>
            </a:r>
            <a:r>
              <a:rPr lang="en-US" dirty="0" smtClean="0"/>
              <a:t> le camping. I like camping.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Use the suggested degrees of liking things below.  Whether true or not say that’s how much you like doing that activity.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838200"/>
          </a:xfrm>
        </p:spPr>
        <p:txBody>
          <a:bodyPr/>
          <a:lstStyle/>
          <a:p>
            <a:r>
              <a:rPr lang="en-US" dirty="0" smtClean="0"/>
              <a:t>A LOT</a:t>
            </a:r>
            <a:endParaRPr lang="en-US" dirty="0"/>
          </a:p>
        </p:txBody>
      </p:sp>
      <p:pic>
        <p:nvPicPr>
          <p:cNvPr id="1026" name="Picture 2" descr="http://www.clipartheaven.com/clipart/music/entertainment/listening_to_music_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0"/>
            <a:ext cx="3524250" cy="341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err="1" smtClean="0"/>
              <a:t>J’aime</a:t>
            </a:r>
            <a:r>
              <a:rPr lang="en-US" sz="3600" dirty="0" smtClean="0"/>
              <a:t> beaucoup </a:t>
            </a:r>
            <a:r>
              <a:rPr lang="en-US" sz="3600" dirty="0" err="1" smtClean="0">
                <a:latin typeface="Calibri"/>
              </a:rPr>
              <a:t>écouter</a:t>
            </a:r>
            <a:r>
              <a:rPr lang="en-US" sz="3600" dirty="0" smtClean="0">
                <a:latin typeface="Calibri"/>
              </a:rPr>
              <a:t> de la </a:t>
            </a:r>
            <a:r>
              <a:rPr lang="en-US" sz="3600" dirty="0" err="1" smtClean="0">
                <a:latin typeface="Calibri"/>
              </a:rPr>
              <a:t>musique</a:t>
            </a:r>
            <a:r>
              <a:rPr lang="en-US" sz="3600" dirty="0" smtClean="0">
                <a:latin typeface="Calibri"/>
              </a:rPr>
              <a:t>. 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lipartheaven.com/clipart/music/entertainment/listening_to_music_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0"/>
            <a:ext cx="3524250" cy="341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I like it a little</a:t>
            </a:r>
            <a:endParaRPr lang="en-US" dirty="0"/>
          </a:p>
        </p:txBody>
      </p:sp>
      <p:pic>
        <p:nvPicPr>
          <p:cNvPr id="55298" name="Picture 2" descr="http://diaryofasmartchick.com/wp-content/uploads/2011/08/tv-clip-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3819525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400800" cy="838200"/>
          </a:xfrm>
        </p:spPr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regarder</a:t>
            </a:r>
            <a:r>
              <a:rPr lang="en-US" dirty="0" smtClean="0"/>
              <a:t> la </a:t>
            </a:r>
            <a:r>
              <a:rPr lang="en-US" dirty="0" err="1" smtClean="0"/>
              <a:t>t</a:t>
            </a:r>
            <a:r>
              <a:rPr lang="en-US" dirty="0" err="1" smtClean="0">
                <a:latin typeface="Calibri"/>
              </a:rPr>
              <a:t>élé</a:t>
            </a:r>
            <a:r>
              <a:rPr lang="en-US" dirty="0" smtClean="0">
                <a:latin typeface="Calibri"/>
              </a:rPr>
              <a:t>.</a:t>
            </a:r>
            <a:endParaRPr lang="en-US" dirty="0"/>
          </a:p>
        </p:txBody>
      </p:sp>
      <p:pic>
        <p:nvPicPr>
          <p:cNvPr id="55298" name="Picture 2" descr="http://diaryofasmartchick.com/wp-content/uploads/2011/08/tv-clip-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0"/>
            <a:ext cx="2933837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I don’t like it ( not hate )</a:t>
            </a:r>
            <a:endParaRPr lang="en-US" dirty="0"/>
          </a:p>
        </p:txBody>
      </p:sp>
      <p:pic>
        <p:nvPicPr>
          <p:cNvPr id="58370" name="Picture 2" descr="http://www.somacon.com/p521.p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43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pas </a:t>
            </a:r>
            <a:r>
              <a:rPr lang="en-US" dirty="0" err="1" smtClean="0"/>
              <a:t>danser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8370" name="Picture 2" descr="http://www.somacon.com/p521.p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43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I really like it.</a:t>
            </a:r>
            <a:endParaRPr lang="en-US" dirty="0"/>
          </a:p>
        </p:txBody>
      </p:sp>
      <p:pic>
        <p:nvPicPr>
          <p:cNvPr id="60418" name="Picture 2" descr="http://t1.gstatic.com/images?q=tbn:ANd9GcTf4dRBrko2vUI1pGvajwfXq8dZ95aiGaMSFRoRcuJ9gyzhJ0FdImU3AqP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19400"/>
            <a:ext cx="297179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jouer</a:t>
            </a:r>
            <a:r>
              <a:rPr lang="en-US" dirty="0" smtClean="0"/>
              <a:t> au basket.  </a:t>
            </a:r>
            <a:endParaRPr lang="en-US" dirty="0"/>
          </a:p>
        </p:txBody>
      </p:sp>
      <p:pic>
        <p:nvPicPr>
          <p:cNvPr id="60418" name="Picture 2" descr="http://t1.gstatic.com/images?q=tbn:ANd9GcTf4dRBrko2vUI1pGvajwfXq8dZ95aiGaMSFRoRcuJ9gyzhJ0FdImU3AqP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19400"/>
            <a:ext cx="297179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I hate it.</a:t>
            </a:r>
            <a:endParaRPr lang="en-US" dirty="0"/>
          </a:p>
        </p:txBody>
      </p:sp>
      <p:pic>
        <p:nvPicPr>
          <p:cNvPr id="62466" name="Picture 2" descr="http://t0.gstatic.com/images?q=tbn:ANd9GcQzlJx9MVrlfq8qw8Bmoo8XG-ci16J5r_s9XWx5FlzZS7aoIZ64hX2urvFz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3429000" cy="3207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   </a:t>
            </a:r>
            <a:r>
              <a:rPr lang="en-US" dirty="0" err="1" smtClean="0"/>
              <a:t>VOUS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VOUS</a:t>
            </a:r>
            <a:r>
              <a:rPr lang="en-US" dirty="0" smtClean="0"/>
              <a:t>	1.  Is plural OR formal</a:t>
            </a:r>
          </a:p>
          <a:p>
            <a:pPr algn="l"/>
            <a:r>
              <a:rPr lang="en-US" dirty="0" smtClean="0"/>
              <a:t>		2.  Use when speaking to</a:t>
            </a:r>
          </a:p>
          <a:p>
            <a:pPr algn="l"/>
            <a:r>
              <a:rPr lang="en-US" dirty="0" smtClean="0"/>
              <a:t>		    a.  an adult  or older </a:t>
            </a:r>
          </a:p>
          <a:p>
            <a:pPr algn="l"/>
            <a:r>
              <a:rPr lang="en-US" dirty="0" smtClean="0"/>
              <a:t>		      person, not a relative</a:t>
            </a:r>
          </a:p>
          <a:p>
            <a:pPr algn="l"/>
            <a:r>
              <a:rPr lang="en-US" dirty="0" smtClean="0"/>
              <a:t>		    b.   someone you do </a:t>
            </a:r>
          </a:p>
          <a:p>
            <a:pPr algn="l"/>
            <a:r>
              <a:rPr lang="en-US" dirty="0" smtClean="0"/>
              <a:t>		       not call by 1</a:t>
            </a:r>
            <a:r>
              <a:rPr lang="en-US" baseline="30000" dirty="0" smtClean="0"/>
              <a:t>st</a:t>
            </a:r>
            <a:r>
              <a:rPr lang="en-US" dirty="0" smtClean="0"/>
              <a:t> name</a:t>
            </a:r>
          </a:p>
          <a:p>
            <a:pPr algn="l"/>
            <a:r>
              <a:rPr lang="en-US" dirty="0" smtClean="0"/>
              <a:t>		    c.  more than 1 person</a:t>
            </a:r>
          </a:p>
          <a:p>
            <a:pPr algn="l"/>
            <a:r>
              <a:rPr lang="en-US" dirty="0" smtClean="0"/>
              <a:t>                        of any age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d</a:t>
            </a:r>
            <a:r>
              <a:rPr lang="en-US" dirty="0" err="1" smtClean="0">
                <a:latin typeface="Calibri"/>
              </a:rPr>
              <a:t>éteste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étudier</a:t>
            </a:r>
            <a:r>
              <a:rPr lang="en-US" dirty="0" smtClean="0">
                <a:latin typeface="Calibri"/>
              </a:rPr>
              <a:t>.  </a:t>
            </a:r>
            <a:endParaRPr lang="en-US" dirty="0"/>
          </a:p>
        </p:txBody>
      </p:sp>
      <p:pic>
        <p:nvPicPr>
          <p:cNvPr id="62466" name="Picture 2" descr="http://t0.gstatic.com/images?q=tbn:ANd9GcQzlJx9MVrlfq8qw8Bmoo8XG-ci16J5r_s9XWx5FlzZS7aoIZ64hX2urvFz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3429000" cy="3207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I love it. </a:t>
            </a:r>
            <a:endParaRPr lang="en-US" dirty="0"/>
          </a:p>
        </p:txBody>
      </p:sp>
      <p:pic>
        <p:nvPicPr>
          <p:cNvPr id="64514" name="Picture 2" descr="http://t1.gstatic.com/images?q=tbn:ANd9GcSwXcoHWlEu4_LkXDAQFepCSldU4YsDj9uIHeSvY_QCmcBa_LllKaTt4L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438400"/>
            <a:ext cx="3581400" cy="336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err="1" smtClean="0"/>
              <a:t>J’adore</a:t>
            </a:r>
            <a:r>
              <a:rPr lang="en-US" dirty="0" smtClean="0"/>
              <a:t> </a:t>
            </a:r>
            <a:r>
              <a:rPr lang="en-US" dirty="0" err="1" smtClean="0"/>
              <a:t>jouer</a:t>
            </a:r>
            <a:r>
              <a:rPr lang="en-US" dirty="0" smtClean="0"/>
              <a:t> au </a:t>
            </a:r>
            <a:r>
              <a:rPr lang="en-US" dirty="0" err="1" smtClean="0"/>
              <a:t>golfe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64514" name="Picture 2" descr="http://t1.gstatic.com/images?q=tbn:ANd9GcSwXcoHWlEu4_LkXDAQFepCSldU4YsDj9uIHeSvY_QCmcBa_LllKaTt4L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438400"/>
            <a:ext cx="3581400" cy="336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I like it</a:t>
            </a:r>
            <a:endParaRPr lang="en-US" dirty="0"/>
          </a:p>
        </p:txBody>
      </p:sp>
      <p:pic>
        <p:nvPicPr>
          <p:cNvPr id="64516" name="Picture 4" descr="http://www.acclaimimages.com/_gallery/_images_n300/0071-1002-1001-1624_playing_c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90800"/>
            <a:ext cx="28575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</a:t>
            </a:r>
            <a:r>
              <a:rPr lang="en-US" dirty="0" err="1" smtClean="0"/>
              <a:t>jouer</a:t>
            </a:r>
            <a:r>
              <a:rPr lang="en-US" dirty="0" smtClean="0"/>
              <a:t> aux </a:t>
            </a:r>
            <a:r>
              <a:rPr lang="en-US" dirty="0" err="1" smtClean="0"/>
              <a:t>cartes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4516" name="Picture 4" descr="http://www.acclaimimages.com/_gallery/_images_n300/0071-1002-1001-1624_playing_c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90800"/>
            <a:ext cx="28575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I don’t like it</a:t>
            </a:r>
            <a:endParaRPr lang="en-US" dirty="0"/>
          </a:p>
        </p:txBody>
      </p:sp>
      <p:pic>
        <p:nvPicPr>
          <p:cNvPr id="67586" name="Picture 2" descr="http://3.bp.blogspot.com/-QMDQDUht-gY/TZ_Ais4ttuI/AAAAAAAAE0g/E-yymjASPYE/s1600/movie+the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0"/>
            <a:ext cx="361950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838200"/>
          </a:xfrm>
        </p:spPr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pas </a:t>
            </a:r>
            <a:r>
              <a:rPr lang="en-US" dirty="0" err="1" smtClean="0"/>
              <a:t>aller</a:t>
            </a:r>
            <a:r>
              <a:rPr lang="en-US" dirty="0" smtClean="0"/>
              <a:t> au </a:t>
            </a:r>
            <a:r>
              <a:rPr lang="en-US" dirty="0" err="1" smtClean="0"/>
              <a:t>cin</a:t>
            </a:r>
            <a:r>
              <a:rPr lang="en-US" dirty="0" err="1" smtClean="0">
                <a:latin typeface="Calibri"/>
              </a:rPr>
              <a:t>éma</a:t>
            </a:r>
            <a:r>
              <a:rPr lang="en-US" smtClean="0">
                <a:latin typeface="Calibri"/>
              </a:rPr>
              <a:t>.</a:t>
            </a:r>
            <a:endParaRPr lang="en-US" dirty="0"/>
          </a:p>
        </p:txBody>
      </p:sp>
      <p:pic>
        <p:nvPicPr>
          <p:cNvPr id="67586" name="Picture 2" descr="http://3.bp.blogspot.com/-QMDQDUht-gY/TZ_Ais4ttuI/AAAAAAAAE0g/E-yymjASPYE/s1600/movie+the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0"/>
            <a:ext cx="361950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21 at 11.25.54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667" b="-2667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21 at 11.25.4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35" r="-3335"/>
          <a:stretch>
            <a:fillRect/>
          </a:stretch>
        </p:blipFill>
        <p:spPr>
          <a:xfrm>
            <a:off x="125246" y="1417638"/>
            <a:ext cx="8561554" cy="470852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pic>
        <p:nvPicPr>
          <p:cNvPr id="102402" name="Picture 2" descr="http://t1.gstatic.com/images?q=tbn:ANd9GcT5U46YaL7fB9NzjIS0DR8W5MT4UiRyZEvK3A5ljk1JsXhALbOV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00200"/>
            <a:ext cx="3044967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4648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they swim</a:t>
            </a:r>
            <a:endParaRPr lang="en-US" sz="4000" dirty="0">
              <a:latin typeface="Marke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pPr algn="l"/>
            <a:r>
              <a:rPr lang="en-US" sz="4000" dirty="0" smtClean="0"/>
              <a:t>a stranger you ask for directions</a:t>
            </a:r>
          </a:p>
        </p:txBody>
      </p:sp>
      <p:pic>
        <p:nvPicPr>
          <p:cNvPr id="1026" name="Picture 2" descr="http://wisemansay.co.uk/wp-content/uploads/2011/01/direc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276600"/>
            <a:ext cx="3549039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pic>
        <p:nvPicPr>
          <p:cNvPr id="102402" name="Picture 2" descr="http://t1.gstatic.com/images?q=tbn:ANd9GcT5U46YaL7fB9NzjIS0DR8W5MT4UiRyZEvK3A5ljk1JsXhALbOV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00200"/>
            <a:ext cx="3044967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4648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Market" pitchFamily="2" charset="0"/>
              </a:rPr>
              <a:t>ils</a:t>
            </a:r>
            <a:r>
              <a:rPr lang="en-US" sz="4000" dirty="0" smtClean="0">
                <a:latin typeface="Market" pitchFamily="2" charset="0"/>
              </a:rPr>
              <a:t> </a:t>
            </a:r>
            <a:r>
              <a:rPr lang="en-US" sz="4000" dirty="0" err="1" smtClean="0">
                <a:latin typeface="Market" pitchFamily="2" charset="0"/>
              </a:rPr>
              <a:t>nagent</a:t>
            </a:r>
            <a:endParaRPr lang="en-US" sz="4000" dirty="0">
              <a:latin typeface="Market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52600" y="4648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he talks on the phone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04450" name="Picture 2" descr="http://www.telephoneart.com/clipart/ye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19200"/>
            <a:ext cx="267815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Market" pitchFamily="2" charset="0"/>
              </a:rPr>
              <a:t>il</a:t>
            </a:r>
            <a:r>
              <a:rPr lang="en-US" sz="4000" dirty="0" smtClean="0">
                <a:latin typeface="Market" pitchFamily="2" charset="0"/>
              </a:rPr>
              <a:t> </a:t>
            </a:r>
            <a:r>
              <a:rPr lang="en-US" sz="4000" dirty="0" err="1" smtClean="0">
                <a:latin typeface="Market" pitchFamily="2" charset="0"/>
              </a:rPr>
              <a:t>téléphone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04450" name="Picture 2" descr="http://www.telephoneart.com/clipart/ye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19200"/>
            <a:ext cx="267815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Pierre studies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06498" name="Picture 2" descr="http://t2.gstatic.com/images?q=tbn:ANd9GcSPMUOIBvAMGEmJX-X0070P5DriF_-sywVWmH8DpqcgzPip01L-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2971800" cy="268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Pierre </a:t>
            </a:r>
            <a:r>
              <a:rPr lang="en-US" sz="4000" dirty="0" err="1" smtClean="0">
                <a:latin typeface="Market" pitchFamily="2" charset="0"/>
              </a:rPr>
              <a:t>étudie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06498" name="Picture 2" descr="http://t2.gstatic.com/images?q=tbn:ANd9GcSPMUOIBvAMGEmJX-X0070P5DriF_-sywVWmH8DpqcgzPip01L-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2971800" cy="268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They ( all girls )</a:t>
            </a:r>
          </a:p>
          <a:p>
            <a:pPr algn="ctr"/>
            <a:r>
              <a:rPr lang="en-US" sz="4000" dirty="0" smtClean="0">
                <a:latin typeface="Market" pitchFamily="2" charset="0"/>
              </a:rPr>
              <a:t>play soccer.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08546" name="Picture 2" descr="http://t0.gstatic.com/images?q=tbn:ANd9GcR3A6FhZO1iynzE2i-yL4-pZkr4AE__XCfsp9s6qXuu9FuzJeva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19200"/>
            <a:ext cx="2362200" cy="3015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Market" pitchFamily="2" charset="0"/>
              </a:rPr>
              <a:t>Elles</a:t>
            </a:r>
            <a:r>
              <a:rPr lang="en-US" sz="4000" dirty="0" smtClean="0">
                <a:latin typeface="Market" pitchFamily="2" charset="0"/>
              </a:rPr>
              <a:t> </a:t>
            </a:r>
            <a:r>
              <a:rPr lang="en-US" sz="4000" dirty="0" err="1" smtClean="0">
                <a:latin typeface="Market" pitchFamily="2" charset="0"/>
              </a:rPr>
              <a:t>jouent</a:t>
            </a:r>
            <a:r>
              <a:rPr lang="en-US" sz="4000" dirty="0" smtClean="0">
                <a:latin typeface="Market" pitchFamily="2" charset="0"/>
              </a:rPr>
              <a:t> au foot.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08546" name="Picture 2" descr="http://t0.gstatic.com/images?q=tbn:ANd9GcR3A6FhZO1iynzE2i-yL4-pZkr4AE__XCfsp9s6qXuu9FuzJeva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19200"/>
            <a:ext cx="2362200" cy="3015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You ski </a:t>
            </a:r>
          </a:p>
          <a:p>
            <a:pPr algn="ctr"/>
            <a:r>
              <a:rPr lang="en-US" sz="4000" dirty="0" smtClean="0">
                <a:latin typeface="Market" pitchFamily="2" charset="0"/>
              </a:rPr>
              <a:t>( to Joseph et Yves )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11618" name="Picture 2" descr="http://t1.gstatic.com/images?q=tbn:ANd9GcR0TBEsRHHvRXM07LuqdpDM-oxJd6gFdsO70CxYy1Zf4ovuwUHC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69714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Market" pitchFamily="2" charset="0"/>
              </a:rPr>
              <a:t>Vous</a:t>
            </a:r>
            <a:r>
              <a:rPr lang="en-US" sz="4000" dirty="0" smtClean="0">
                <a:latin typeface="Market" pitchFamily="2" charset="0"/>
              </a:rPr>
              <a:t> </a:t>
            </a:r>
            <a:r>
              <a:rPr lang="en-US" sz="4000" dirty="0" err="1" smtClean="0">
                <a:latin typeface="Market" pitchFamily="2" charset="0"/>
              </a:rPr>
              <a:t>skiez</a:t>
            </a:r>
            <a:r>
              <a:rPr lang="en-US" sz="4000" dirty="0" smtClean="0">
                <a:latin typeface="Market" pitchFamily="2" charset="0"/>
              </a:rPr>
              <a:t>.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11618" name="Picture 2" descr="http://t1.gstatic.com/images?q=tbn:ANd9GcR0TBEsRHHvRXM07LuqdpDM-oxJd6gFdsO70CxYy1Zf4ovuwUHC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69714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You ( your cat </a:t>
            </a:r>
            <a:r>
              <a:rPr lang="en-US" sz="4000" dirty="0" err="1" smtClean="0">
                <a:latin typeface="Market" pitchFamily="2" charset="0"/>
              </a:rPr>
              <a:t>Fifi</a:t>
            </a:r>
            <a:r>
              <a:rPr lang="en-US" sz="4000" dirty="0" smtClean="0">
                <a:latin typeface="Market" pitchFamily="2" charset="0"/>
              </a:rPr>
              <a:t> ) watch </a:t>
            </a:r>
            <a:r>
              <a:rPr lang="en-US" sz="4000" dirty="0" err="1" smtClean="0">
                <a:latin typeface="Market" pitchFamily="2" charset="0"/>
              </a:rPr>
              <a:t>tv</a:t>
            </a:r>
            <a:r>
              <a:rPr lang="en-US" sz="4000" dirty="0" smtClean="0">
                <a:latin typeface="Market" pitchFamily="2" charset="0"/>
              </a:rPr>
              <a:t>. 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12642" name="Picture 2" descr="http://t1.gstatic.com/images?q=tbn:ANd9GcRapO6ga3k2PqNr_OcOVTYBXvGM2mNo5E6iCh6Y5_xfbKzWHN5B9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2667000" cy="3171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classmate</a:t>
            </a:r>
          </a:p>
        </p:txBody>
      </p:sp>
      <p:pic>
        <p:nvPicPr>
          <p:cNvPr id="78850" name="Picture 2" descr="http://www.computerclipart.com/computer_clipart_images/teenager_playing_rock_guitar_0515-1002-0104-1630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908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Market" pitchFamily="2" charset="0"/>
              </a:rPr>
              <a:t>Tu</a:t>
            </a:r>
            <a:r>
              <a:rPr lang="en-US" sz="4000" dirty="0" smtClean="0">
                <a:latin typeface="Market" pitchFamily="2" charset="0"/>
              </a:rPr>
              <a:t> </a:t>
            </a:r>
            <a:r>
              <a:rPr lang="en-US" sz="4000" dirty="0" err="1" smtClean="0">
                <a:latin typeface="Market" pitchFamily="2" charset="0"/>
              </a:rPr>
              <a:t>regardes</a:t>
            </a:r>
            <a:r>
              <a:rPr lang="en-US" sz="4000" dirty="0" smtClean="0">
                <a:latin typeface="Market" pitchFamily="2" charset="0"/>
              </a:rPr>
              <a:t> la </a:t>
            </a:r>
            <a:r>
              <a:rPr lang="en-US" sz="4000" dirty="0" err="1" smtClean="0">
                <a:latin typeface="Market" pitchFamily="2" charset="0"/>
              </a:rPr>
              <a:t>télé</a:t>
            </a:r>
            <a:r>
              <a:rPr lang="en-US" sz="4000" dirty="0" smtClean="0">
                <a:latin typeface="Market" pitchFamily="2" charset="0"/>
              </a:rPr>
              <a:t>.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12642" name="Picture 2" descr="http://t1.gstatic.com/images?q=tbn:ANd9GcRapO6ga3k2PqNr_OcOVTYBXvGM2mNo5E6iCh6Y5_xfbKzWHN5B9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2667000" cy="3171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pic>
        <p:nvPicPr>
          <p:cNvPr id="115714" name="Picture 2" descr="http://t1.gstatic.com/images?q=tbn:ANd9GcRlfUGH2ZQWAuOlo8Vnh2itrv9APBGZZgHnXGE9747rjj0auYY_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6800"/>
            <a:ext cx="3429000" cy="34290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5181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I listen to music.</a:t>
            </a:r>
            <a:endParaRPr lang="en-US" sz="4000" dirty="0">
              <a:latin typeface="Market" pitchFamily="2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pic>
        <p:nvPicPr>
          <p:cNvPr id="115714" name="Picture 2" descr="http://t1.gstatic.com/images?q=tbn:ANd9GcRlfUGH2ZQWAuOlo8Vnh2itrv9APBGZZgHnXGE9747rjj0auYY_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6800"/>
            <a:ext cx="3429000" cy="34290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5181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Market" pitchFamily="2" charset="0"/>
              </a:rPr>
              <a:t>J’écoute</a:t>
            </a:r>
            <a:r>
              <a:rPr lang="en-US" sz="4000" dirty="0" smtClean="0">
                <a:latin typeface="Market" pitchFamily="2" charset="0"/>
              </a:rPr>
              <a:t> de la </a:t>
            </a:r>
            <a:r>
              <a:rPr lang="en-US" sz="4000" dirty="0" err="1" smtClean="0">
                <a:latin typeface="Market" pitchFamily="2" charset="0"/>
              </a:rPr>
              <a:t>musique</a:t>
            </a:r>
            <a:r>
              <a:rPr lang="en-US" sz="4000" dirty="0" smtClean="0">
                <a:latin typeface="Market" pitchFamily="2" charset="0"/>
              </a:rPr>
              <a:t>.</a:t>
            </a:r>
            <a:endParaRPr lang="en-US" sz="4000" dirty="0">
              <a:latin typeface="Market" pitchFamily="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pic>
        <p:nvPicPr>
          <p:cNvPr id="115714" name="Picture 2" descr="http://t1.gstatic.com/images?q=tbn:ANd9GcRlfUGH2ZQWAuOlo8Vnh2itrv9APBGZZgHnXGE9747rjj0auYY_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6800"/>
            <a:ext cx="3429000" cy="34290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5181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Market" pitchFamily="2" charset="0"/>
              </a:rPr>
              <a:t>J’écoute</a:t>
            </a:r>
            <a:r>
              <a:rPr lang="en-US" sz="4000" dirty="0" smtClean="0">
                <a:latin typeface="Market" pitchFamily="2" charset="0"/>
              </a:rPr>
              <a:t> de la </a:t>
            </a:r>
            <a:r>
              <a:rPr lang="en-US" sz="4000" dirty="0" err="1" smtClean="0">
                <a:latin typeface="Market" pitchFamily="2" charset="0"/>
              </a:rPr>
              <a:t>musique</a:t>
            </a:r>
            <a:r>
              <a:rPr lang="en-US" sz="4000" dirty="0" smtClean="0">
                <a:latin typeface="Market" pitchFamily="2" charset="0"/>
              </a:rPr>
              <a:t>.</a:t>
            </a:r>
            <a:endParaRPr lang="en-US" sz="4000" dirty="0">
              <a:latin typeface="Market" pitchFamily="2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19200" y="5181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We like Johnny </a:t>
            </a:r>
            <a:r>
              <a:rPr lang="en-US" sz="4000" dirty="0" err="1" smtClean="0">
                <a:latin typeface="Market" pitchFamily="2" charset="0"/>
              </a:rPr>
              <a:t>Depp</a:t>
            </a:r>
            <a:r>
              <a:rPr lang="en-US" sz="4000" dirty="0" smtClean="0">
                <a:latin typeface="Market" pitchFamily="2" charset="0"/>
              </a:rPr>
              <a:t>.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17762" name="Picture 2" descr="http://t3.gstatic.com/images?q=tbn:ANd9GcTec2ygJXJlGQ-NbKuofdaIN0GLKiLfd1kFedjguScQcSYvrP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47800"/>
            <a:ext cx="3361149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say ?????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752600"/>
            <a:ext cx="6019800" cy="4876800"/>
          </a:xfrm>
        </p:spPr>
        <p:txBody>
          <a:bodyPr/>
          <a:lstStyle/>
          <a:p>
            <a:pPr marL="742950" indent="-742950" algn="l"/>
            <a:r>
              <a:rPr lang="en-US" sz="4000" dirty="0" smtClean="0">
                <a:latin typeface="Calibri"/>
              </a:rPr>
              <a:t>			</a:t>
            </a:r>
            <a:r>
              <a:rPr lang="en-US" sz="2400" dirty="0" smtClean="0"/>
              <a:t>		</a:t>
            </a:r>
            <a:endParaRPr lang="en-US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19200" y="5181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rket" pitchFamily="2" charset="0"/>
              </a:rPr>
              <a:t>Nous </a:t>
            </a:r>
            <a:r>
              <a:rPr lang="en-US" sz="4000" dirty="0" err="1" smtClean="0">
                <a:latin typeface="Market" pitchFamily="2" charset="0"/>
              </a:rPr>
              <a:t>aimons</a:t>
            </a:r>
            <a:r>
              <a:rPr lang="en-US" sz="4000" dirty="0" smtClean="0">
                <a:latin typeface="Market" pitchFamily="2" charset="0"/>
              </a:rPr>
              <a:t> Johnny </a:t>
            </a:r>
            <a:r>
              <a:rPr lang="en-US" sz="4000" dirty="0" err="1" smtClean="0">
                <a:latin typeface="Market" pitchFamily="2" charset="0"/>
              </a:rPr>
              <a:t>Depp</a:t>
            </a:r>
            <a:r>
              <a:rPr lang="en-US" sz="4000" dirty="0" smtClean="0">
                <a:latin typeface="Market" pitchFamily="2" charset="0"/>
              </a:rPr>
              <a:t>.</a:t>
            </a:r>
            <a:endParaRPr lang="en-US" sz="4000" dirty="0">
              <a:latin typeface="Market" pitchFamily="2" charset="0"/>
            </a:endParaRPr>
          </a:p>
        </p:txBody>
      </p:sp>
      <p:pic>
        <p:nvPicPr>
          <p:cNvPr id="117762" name="Picture 2" descr="http://t3.gstatic.com/images?q=tbn:ANd9GcTec2ygJXJlGQ-NbKuofdaIN0GLKiLfd1kFedjguScQcSYvrP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47800"/>
            <a:ext cx="3361149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6-09-21 at 11.28.52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954" r="-5954"/>
          <a:stretch>
            <a:fillRect/>
          </a:stretch>
        </p:blipFill>
        <p:spPr/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21 at 11.29.0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64" r="-764"/>
          <a:stretch>
            <a:fillRect/>
          </a:stretch>
        </p:blipFill>
        <p:spPr/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</a:t>
            </a:r>
            <a:r>
              <a:rPr lang="en-US" dirty="0" err="1" smtClean="0"/>
              <a:t>p</a:t>
            </a:r>
            <a:r>
              <a:rPr lang="en-US" dirty="0" smtClean="0"/>
              <a:t>. 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temps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 34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daughter’s teacher</a:t>
            </a:r>
          </a:p>
        </p:txBody>
      </p:sp>
      <p:pic>
        <p:nvPicPr>
          <p:cNvPr id="78852" name="Picture 4" descr="http://www.cartoonclipartworld.com/school/images/77002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0"/>
            <a:ext cx="274320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one sentence to say if you like each activity.</a:t>
            </a:r>
            <a:endParaRPr lang="en-US" dirty="0"/>
          </a:p>
        </p:txBody>
      </p:sp>
      <p:pic>
        <p:nvPicPr>
          <p:cNvPr id="4" name="Content Placeholder 3" descr="Screen Shot 2016-09-21 at 11.37.05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869" r="-42869"/>
          <a:stretch>
            <a:fillRect/>
          </a:stretch>
        </p:blipFill>
        <p:spPr/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21 at 11.37.5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056" b="-11056"/>
          <a:stretch>
            <a:fillRect/>
          </a:stretch>
        </p:blipFill>
        <p:spPr/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21 at 11.38.0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7666" b="-47666"/>
          <a:stretch>
            <a:fillRect/>
          </a:stretch>
        </p:blipFill>
        <p:spPr>
          <a:xfrm>
            <a:off x="125246" y="1417638"/>
            <a:ext cx="8561554" cy="4708525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21 at 11.38.0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081" b="-15081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the clerk at the grocery store</a:t>
            </a:r>
          </a:p>
        </p:txBody>
      </p:sp>
      <p:pic>
        <p:nvPicPr>
          <p:cNvPr id="80898" name="Picture 2" descr="Bag It—Paper or Plastic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667000"/>
            <a:ext cx="25146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older sister</a:t>
            </a:r>
          </a:p>
        </p:txBody>
      </p:sp>
      <p:pic>
        <p:nvPicPr>
          <p:cNvPr id="81922" name="Picture 2" descr="http://cdn.dailyclipart.net/wp-content/uploads/medium/Graduation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43200"/>
            <a:ext cx="3238500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or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705600" cy="4876800"/>
          </a:xfrm>
        </p:spPr>
        <p:txBody>
          <a:bodyPr/>
          <a:lstStyle/>
          <a:p>
            <a:r>
              <a:rPr lang="en-US" sz="4000" dirty="0" smtClean="0"/>
              <a:t>your cat </a:t>
            </a:r>
            <a:r>
              <a:rPr lang="en-US" sz="4000" dirty="0" err="1" smtClean="0"/>
              <a:t>Minet</a:t>
            </a:r>
            <a:endParaRPr lang="en-US" sz="4000" dirty="0" smtClean="0"/>
          </a:p>
        </p:txBody>
      </p:sp>
      <p:pic>
        <p:nvPicPr>
          <p:cNvPr id="82946" name="Picture 2" descr="http://i.poweredtemplates.com/_src_clipart/00254/clipart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971800"/>
            <a:ext cx="4048125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16</TotalTime>
  <Words>797</Words>
  <Application>Microsoft Macintosh PowerPoint</Application>
  <PresentationFormat>On-screen Show (4:3)</PresentationFormat>
  <Paragraphs>150</Paragraphs>
  <Slides>63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Travelogue</vt:lpstr>
      <vt:lpstr>Qu’est-ce que tu aimes faire?</vt:lpstr>
      <vt:lpstr>TU    VOUS</vt:lpstr>
      <vt:lpstr>TU    VOUS</vt:lpstr>
      <vt:lpstr>TU or VOUS?</vt:lpstr>
      <vt:lpstr>TU or VOUS?</vt:lpstr>
      <vt:lpstr>TU or VOUS?</vt:lpstr>
      <vt:lpstr>TU or VOUS?</vt:lpstr>
      <vt:lpstr>TU or VOUS?</vt:lpstr>
      <vt:lpstr>TU or VOUS?</vt:lpstr>
      <vt:lpstr>TU or VOUS?</vt:lpstr>
      <vt:lpstr>TU or VOUS?</vt:lpstr>
      <vt:lpstr>TU or VOUS?</vt:lpstr>
      <vt:lpstr>TU or VOUS?</vt:lpstr>
      <vt:lpstr>TU or VOUS?</vt:lpstr>
      <vt:lpstr>TU or VOUS?</vt:lpstr>
      <vt:lpstr>TU or VOUS?</vt:lpstr>
      <vt:lpstr>TU or VOUS?</vt:lpstr>
      <vt:lpstr>Vocabulary</vt:lpstr>
      <vt:lpstr>Slide 19</vt:lpstr>
      <vt:lpstr>Slide 20</vt:lpstr>
      <vt:lpstr>Use the suggested degrees of liking things below.  Whether true or not say that’s how much you like doing that activity. </vt:lpstr>
      <vt:lpstr> J’aime beaucoup écouter de la musique.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37</vt:lpstr>
      <vt:lpstr>Slide 38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Can you say ????? </vt:lpstr>
      <vt:lpstr>Slide 56</vt:lpstr>
      <vt:lpstr>Slide 57</vt:lpstr>
      <vt:lpstr>Conversation p. 33</vt:lpstr>
      <vt:lpstr>Le temps libre p 34 </vt:lpstr>
      <vt:lpstr>Write one sentence to say if you like each activity.</vt:lpstr>
      <vt:lpstr>Slide 61</vt:lpstr>
      <vt:lpstr>Slide 62</vt:lpstr>
      <vt:lpstr>Slide 63</vt:lpstr>
    </vt:vector>
  </TitlesOfParts>
  <Company>FALA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tu aimes faire</dc:title>
  <dc:creator>Nadège Neta</dc:creator>
  <cp:lastModifiedBy>Nadège Neta</cp:lastModifiedBy>
  <cp:revision>6</cp:revision>
  <dcterms:created xsi:type="dcterms:W3CDTF">2016-09-22T14:36:59Z</dcterms:created>
  <dcterms:modified xsi:type="dcterms:W3CDTF">2016-09-22T14:40:24Z</dcterms:modified>
</cp:coreProperties>
</file>